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906000" type="A4"/>
  <p:notesSz cx="6858000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17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3070860"/>
            <a:ext cx="5829300" cy="2080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547360"/>
            <a:ext cx="4800600" cy="247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나눔고딕"/>
                <a:cs typeface="나눔고딕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나눔스퀘어"/>
                <a:cs typeface="나눔스퀘어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나눔고딕"/>
                <a:cs typeface="나눔고딕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나눔스퀘어"/>
                <a:cs typeface="나눔스퀘어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나눔고딕"/>
                <a:cs typeface="나눔고딕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나눔스퀘어"/>
                <a:cs typeface="나눔스퀘어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나눔고딕"/>
                <a:cs typeface="나눔고딕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나눔고딕"/>
                <a:cs typeface="나눔고딕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160015" cy="111594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160015" y="0"/>
            <a:ext cx="4697730" cy="1116330"/>
          </a:xfrm>
          <a:custGeom>
            <a:avLst/>
            <a:gdLst/>
            <a:ahLst/>
            <a:cxnLst/>
            <a:rect l="l" t="t" r="r" b="b"/>
            <a:pathLst>
              <a:path w="4697730" h="1116330">
                <a:moveTo>
                  <a:pt x="4697476" y="0"/>
                </a:moveTo>
                <a:lnTo>
                  <a:pt x="0" y="0"/>
                </a:lnTo>
                <a:lnTo>
                  <a:pt x="0" y="1115999"/>
                </a:lnTo>
                <a:lnTo>
                  <a:pt x="4697476" y="1115999"/>
                </a:lnTo>
                <a:lnTo>
                  <a:pt x="4697476" y="0"/>
                </a:lnTo>
                <a:close/>
              </a:path>
            </a:pathLst>
          </a:custGeom>
          <a:solidFill>
            <a:srgbClr val="5688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1115949"/>
            <a:ext cx="6845300" cy="0"/>
          </a:xfrm>
          <a:custGeom>
            <a:avLst/>
            <a:gdLst/>
            <a:ahLst/>
            <a:cxnLst/>
            <a:rect l="l" t="t" r="r" b="b"/>
            <a:pathLst>
              <a:path w="6845300">
                <a:moveTo>
                  <a:pt x="0" y="0"/>
                </a:moveTo>
                <a:lnTo>
                  <a:pt x="6845300" y="0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156840" y="0"/>
            <a:ext cx="6350" cy="1116330"/>
          </a:xfrm>
          <a:custGeom>
            <a:avLst/>
            <a:gdLst/>
            <a:ahLst/>
            <a:cxnLst/>
            <a:rect l="l" t="t" r="r" b="b"/>
            <a:pathLst>
              <a:path w="6350" h="1116330">
                <a:moveTo>
                  <a:pt x="0" y="1115949"/>
                </a:moveTo>
                <a:lnTo>
                  <a:pt x="6350" y="1115949"/>
                </a:lnTo>
                <a:lnTo>
                  <a:pt x="6350" y="0"/>
                </a:lnTo>
                <a:lnTo>
                  <a:pt x="0" y="0"/>
                </a:lnTo>
                <a:lnTo>
                  <a:pt x="0" y="1115949"/>
                </a:lnTo>
                <a:close/>
              </a:path>
            </a:pathLst>
          </a:custGeom>
          <a:solidFill>
            <a:srgbClr val="0D358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27811" y="647446"/>
            <a:ext cx="1042669" cy="6603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25576" y="754125"/>
            <a:ext cx="1107389" cy="19138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3" y="510285"/>
            <a:ext cx="6857492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나눔스퀘어"/>
                <a:cs typeface="나눔스퀘어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0453" y="1960117"/>
            <a:ext cx="5804535" cy="2475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9212580"/>
            <a:ext cx="219456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400800" y="9533886"/>
            <a:ext cx="220979" cy="2673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나눔고딕"/>
                <a:cs typeface="나눔고딕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65" dirty="0"/>
              <a:t>‹#›</a:t>
            </a:fld>
            <a:endParaRPr spc="6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9" Type="http://schemas.openxmlformats.org/officeDocument/2006/relationships/hyperlink" Target="mailto:syjung@kird.re.kr" TargetMode="External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42" Type="http://schemas.openxmlformats.org/officeDocument/2006/relationships/image" Target="../media/image43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41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40" Type="http://schemas.openxmlformats.org/officeDocument/2006/relationships/image" Target="../media/image41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4" Type="http://schemas.openxmlformats.org/officeDocument/2006/relationships/image" Target="../media/image45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43" Type="http://schemas.openxmlformats.org/officeDocument/2006/relationships/image" Target="../media/image44.png"/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26" Type="http://schemas.openxmlformats.org/officeDocument/2006/relationships/image" Target="../media/image70.png"/><Relationship Id="rId3" Type="http://schemas.openxmlformats.org/officeDocument/2006/relationships/image" Target="../media/image47.png"/><Relationship Id="rId21" Type="http://schemas.openxmlformats.org/officeDocument/2006/relationships/image" Target="../media/image65.png"/><Relationship Id="rId34" Type="http://schemas.openxmlformats.org/officeDocument/2006/relationships/image" Target="../media/image72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5" Type="http://schemas.openxmlformats.org/officeDocument/2006/relationships/image" Target="../media/image69.png"/><Relationship Id="rId33" Type="http://schemas.openxmlformats.org/officeDocument/2006/relationships/image" Target="../media/image35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20" Type="http://schemas.openxmlformats.org/officeDocument/2006/relationships/image" Target="../media/image64.png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24" Type="http://schemas.openxmlformats.org/officeDocument/2006/relationships/image" Target="../media/image68.png"/><Relationship Id="rId32" Type="http://schemas.openxmlformats.org/officeDocument/2006/relationships/image" Target="../media/image34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7.png"/><Relationship Id="rId28" Type="http://schemas.openxmlformats.org/officeDocument/2006/relationships/image" Target="../media/image1.png"/><Relationship Id="rId36" Type="http://schemas.openxmlformats.org/officeDocument/2006/relationships/image" Target="../media/image74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31" Type="http://schemas.openxmlformats.org/officeDocument/2006/relationships/image" Target="../media/image5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3.png"/><Relationship Id="rId35" Type="http://schemas.openxmlformats.org/officeDocument/2006/relationships/image" Target="../media/image73.png"/><Relationship Id="rId8" Type="http://schemas.openxmlformats.org/officeDocument/2006/relationships/image" Target="../media/image5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openxmlformats.org/officeDocument/2006/relationships/image" Target="../media/image5.png"/><Relationship Id="rId21" Type="http://schemas.openxmlformats.org/officeDocument/2006/relationships/image" Target="../media/image91.png"/><Relationship Id="rId7" Type="http://schemas.openxmlformats.org/officeDocument/2006/relationships/image" Target="../media/image77.jp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image" Target="../media/image75.png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jpg"/><Relationship Id="rId24" Type="http://schemas.openxmlformats.org/officeDocument/2006/relationships/image" Target="../media/image94.png"/><Relationship Id="rId5" Type="http://schemas.openxmlformats.org/officeDocument/2006/relationships/image" Target="../media/image35.png"/><Relationship Id="rId15" Type="http://schemas.openxmlformats.org/officeDocument/2006/relationships/image" Target="../media/image85.png"/><Relationship Id="rId23" Type="http://schemas.openxmlformats.org/officeDocument/2006/relationships/image" Target="../media/image93.png"/><Relationship Id="rId10" Type="http://schemas.openxmlformats.org/officeDocument/2006/relationships/image" Target="../media/image80.jpg"/><Relationship Id="rId19" Type="http://schemas.openxmlformats.org/officeDocument/2006/relationships/image" Target="../media/image89.png"/><Relationship Id="rId4" Type="http://schemas.openxmlformats.org/officeDocument/2006/relationships/image" Target="../media/image34.png"/><Relationship Id="rId9" Type="http://schemas.openxmlformats.org/officeDocument/2006/relationships/image" Target="../media/image79.jpg"/><Relationship Id="rId14" Type="http://schemas.openxmlformats.org/officeDocument/2006/relationships/image" Target="../media/image84.png"/><Relationship Id="rId22" Type="http://schemas.openxmlformats.org/officeDocument/2006/relationships/image" Target="../media/image9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34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35.png"/><Relationship Id="rId9" Type="http://schemas.openxmlformats.org/officeDocument/2006/relationships/image" Target="../media/image9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175" y="0"/>
            <a:ext cx="6861175" cy="9906000"/>
            <a:chOff x="-3175" y="0"/>
            <a:chExt cx="6861175" cy="9906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35"/>
              <a:ext cx="2159379" cy="281203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159761" y="0"/>
              <a:ext cx="4697730" cy="2809240"/>
            </a:xfrm>
            <a:custGeom>
              <a:avLst/>
              <a:gdLst/>
              <a:ahLst/>
              <a:cxnLst/>
              <a:rect l="l" t="t" r="r" b="b"/>
              <a:pathLst>
                <a:path w="4697730" h="2809240">
                  <a:moveTo>
                    <a:pt x="0" y="2808858"/>
                  </a:moveTo>
                  <a:lnTo>
                    <a:pt x="4697730" y="2808858"/>
                  </a:lnTo>
                  <a:lnTo>
                    <a:pt x="4697730" y="0"/>
                  </a:lnTo>
                  <a:lnTo>
                    <a:pt x="0" y="0"/>
                  </a:lnTo>
                  <a:lnTo>
                    <a:pt x="0" y="2808858"/>
                  </a:lnTo>
                  <a:close/>
                </a:path>
              </a:pathLst>
            </a:custGeom>
            <a:solidFill>
              <a:srgbClr val="568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78" y="2814573"/>
              <a:ext cx="2160270" cy="6552565"/>
            </a:xfrm>
            <a:custGeom>
              <a:avLst/>
              <a:gdLst/>
              <a:ahLst/>
              <a:cxnLst/>
              <a:rect l="l" t="t" r="r" b="b"/>
              <a:pathLst>
                <a:path w="2160270" h="6552565">
                  <a:moveTo>
                    <a:pt x="2160016" y="0"/>
                  </a:moveTo>
                  <a:lnTo>
                    <a:pt x="0" y="0"/>
                  </a:lnTo>
                  <a:lnTo>
                    <a:pt x="0" y="6552057"/>
                  </a:lnTo>
                  <a:lnTo>
                    <a:pt x="2160016" y="6552057"/>
                  </a:lnTo>
                  <a:lnTo>
                    <a:pt x="2160016" y="0"/>
                  </a:lnTo>
                  <a:close/>
                </a:path>
              </a:pathLst>
            </a:custGeom>
            <a:solidFill>
              <a:srgbClr val="F6E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9365614"/>
              <a:ext cx="2160270" cy="540385"/>
            </a:xfrm>
            <a:custGeom>
              <a:avLst/>
              <a:gdLst/>
              <a:ahLst/>
              <a:cxnLst/>
              <a:rect l="l" t="t" r="r" b="b"/>
              <a:pathLst>
                <a:path w="2160270" h="540384">
                  <a:moveTo>
                    <a:pt x="2160016" y="0"/>
                  </a:moveTo>
                  <a:lnTo>
                    <a:pt x="0" y="0"/>
                  </a:lnTo>
                  <a:lnTo>
                    <a:pt x="0" y="540004"/>
                  </a:lnTo>
                  <a:lnTo>
                    <a:pt x="2160016" y="540004"/>
                  </a:lnTo>
                  <a:lnTo>
                    <a:pt x="2160016" y="0"/>
                  </a:lnTo>
                  <a:close/>
                </a:path>
              </a:pathLst>
            </a:custGeom>
            <a:solidFill>
              <a:srgbClr val="568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0015" y="9365612"/>
              <a:ext cx="4697983" cy="5400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56840" y="0"/>
              <a:ext cx="6350" cy="9906000"/>
            </a:xfrm>
            <a:custGeom>
              <a:avLst/>
              <a:gdLst/>
              <a:ahLst/>
              <a:cxnLst/>
              <a:rect l="l" t="t" r="r" b="b"/>
              <a:pathLst>
                <a:path w="6350" h="9906000">
                  <a:moveTo>
                    <a:pt x="0" y="9905996"/>
                  </a:moveTo>
                  <a:lnTo>
                    <a:pt x="6350" y="9905996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9905996"/>
                  </a:lnTo>
                  <a:close/>
                </a:path>
              </a:pathLst>
            </a:custGeom>
            <a:solidFill>
              <a:srgbClr val="0D3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2809494"/>
              <a:ext cx="6845300" cy="0"/>
            </a:xfrm>
            <a:custGeom>
              <a:avLst/>
              <a:gdLst/>
              <a:ahLst/>
              <a:cxnLst/>
              <a:rect l="l" t="t" r="r" b="b"/>
              <a:pathLst>
                <a:path w="6845300">
                  <a:moveTo>
                    <a:pt x="0" y="0"/>
                  </a:moveTo>
                  <a:lnTo>
                    <a:pt x="6845300" y="0"/>
                  </a:lnTo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5904" y="469265"/>
              <a:ext cx="1219200" cy="395605"/>
            </a:xfrm>
            <a:custGeom>
              <a:avLst/>
              <a:gdLst/>
              <a:ahLst/>
              <a:cxnLst/>
              <a:rect l="l" t="t" r="r" b="b"/>
              <a:pathLst>
                <a:path w="1219200" h="395605">
                  <a:moveTo>
                    <a:pt x="1000353" y="0"/>
                  </a:moveTo>
                  <a:lnTo>
                    <a:pt x="874750" y="0"/>
                  </a:lnTo>
                  <a:lnTo>
                    <a:pt x="874750" y="395350"/>
                  </a:lnTo>
                  <a:lnTo>
                    <a:pt x="1000353" y="395350"/>
                  </a:lnTo>
                  <a:lnTo>
                    <a:pt x="1032048" y="393825"/>
                  </a:lnTo>
                  <a:lnTo>
                    <a:pt x="1089579" y="381581"/>
                  </a:lnTo>
                  <a:lnTo>
                    <a:pt x="1138849" y="357290"/>
                  </a:lnTo>
                  <a:lnTo>
                    <a:pt x="1177191" y="322619"/>
                  </a:lnTo>
                  <a:lnTo>
                    <a:pt x="1186736" y="309117"/>
                  </a:lnTo>
                  <a:lnTo>
                    <a:pt x="966571" y="309117"/>
                  </a:lnTo>
                  <a:lnTo>
                    <a:pt x="966571" y="86232"/>
                  </a:lnTo>
                  <a:lnTo>
                    <a:pt x="1186736" y="86232"/>
                  </a:lnTo>
                  <a:lnTo>
                    <a:pt x="1177191" y="72731"/>
                  </a:lnTo>
                  <a:lnTo>
                    <a:pt x="1138849" y="38060"/>
                  </a:lnTo>
                  <a:lnTo>
                    <a:pt x="1089579" y="13769"/>
                  </a:lnTo>
                  <a:lnTo>
                    <a:pt x="1032048" y="1525"/>
                  </a:lnTo>
                  <a:lnTo>
                    <a:pt x="1000353" y="0"/>
                  </a:lnTo>
                  <a:close/>
                </a:path>
                <a:path w="1219200" h="395605">
                  <a:moveTo>
                    <a:pt x="1186736" y="86232"/>
                  </a:moveTo>
                  <a:lnTo>
                    <a:pt x="1000353" y="86232"/>
                  </a:lnTo>
                  <a:lnTo>
                    <a:pt x="1019475" y="87064"/>
                  </a:lnTo>
                  <a:lnTo>
                    <a:pt x="1037215" y="89550"/>
                  </a:lnTo>
                  <a:lnTo>
                    <a:pt x="1081984" y="106824"/>
                  </a:lnTo>
                  <a:lnTo>
                    <a:pt x="1112113" y="137667"/>
                  </a:lnTo>
                  <a:lnTo>
                    <a:pt x="1126168" y="180798"/>
                  </a:lnTo>
                  <a:lnTo>
                    <a:pt x="1127099" y="197611"/>
                  </a:lnTo>
                  <a:lnTo>
                    <a:pt x="1126168" y="214497"/>
                  </a:lnTo>
                  <a:lnTo>
                    <a:pt x="1112113" y="257555"/>
                  </a:lnTo>
                  <a:lnTo>
                    <a:pt x="1081984" y="288524"/>
                  </a:lnTo>
                  <a:lnTo>
                    <a:pt x="1037215" y="305800"/>
                  </a:lnTo>
                  <a:lnTo>
                    <a:pt x="1000353" y="309117"/>
                  </a:lnTo>
                  <a:lnTo>
                    <a:pt x="1186736" y="309117"/>
                  </a:lnTo>
                  <a:lnTo>
                    <a:pt x="1212332" y="253126"/>
                  </a:lnTo>
                  <a:lnTo>
                    <a:pt x="1218920" y="197611"/>
                  </a:lnTo>
                  <a:lnTo>
                    <a:pt x="1217323" y="169040"/>
                  </a:lnTo>
                  <a:lnTo>
                    <a:pt x="1212332" y="142208"/>
                  </a:lnTo>
                  <a:lnTo>
                    <a:pt x="1203936" y="117137"/>
                  </a:lnTo>
                  <a:lnTo>
                    <a:pt x="1192123" y="93852"/>
                  </a:lnTo>
                  <a:lnTo>
                    <a:pt x="1186736" y="86232"/>
                  </a:lnTo>
                  <a:close/>
                </a:path>
                <a:path w="1219200" h="395605">
                  <a:moveTo>
                    <a:pt x="669747" y="0"/>
                  </a:moveTo>
                  <a:lnTo>
                    <a:pt x="528828" y="0"/>
                  </a:lnTo>
                  <a:lnTo>
                    <a:pt x="528828" y="395350"/>
                  </a:lnTo>
                  <a:lnTo>
                    <a:pt x="620585" y="395350"/>
                  </a:lnTo>
                  <a:lnTo>
                    <a:pt x="620585" y="252349"/>
                  </a:lnTo>
                  <a:lnTo>
                    <a:pt x="743657" y="252349"/>
                  </a:lnTo>
                  <a:lnTo>
                    <a:pt x="736701" y="241680"/>
                  </a:lnTo>
                  <a:lnTo>
                    <a:pt x="756084" y="233535"/>
                  </a:lnTo>
                  <a:lnTo>
                    <a:pt x="773277" y="223377"/>
                  </a:lnTo>
                  <a:lnTo>
                    <a:pt x="788279" y="211195"/>
                  </a:lnTo>
                  <a:lnTo>
                    <a:pt x="801090" y="196976"/>
                  </a:lnTo>
                  <a:lnTo>
                    <a:pt x="811373" y="181117"/>
                  </a:lnTo>
                  <a:lnTo>
                    <a:pt x="813194" y="176910"/>
                  </a:lnTo>
                  <a:lnTo>
                    <a:pt x="620585" y="176910"/>
                  </a:lnTo>
                  <a:lnTo>
                    <a:pt x="620585" y="83565"/>
                  </a:lnTo>
                  <a:lnTo>
                    <a:pt x="816854" y="83565"/>
                  </a:lnTo>
                  <a:lnTo>
                    <a:pt x="813695" y="75461"/>
                  </a:lnTo>
                  <a:lnTo>
                    <a:pt x="781405" y="35036"/>
                  </a:lnTo>
                  <a:lnTo>
                    <a:pt x="731988" y="8947"/>
                  </a:lnTo>
                  <a:lnTo>
                    <a:pt x="691772" y="998"/>
                  </a:lnTo>
                  <a:lnTo>
                    <a:pt x="669747" y="0"/>
                  </a:lnTo>
                  <a:close/>
                </a:path>
                <a:path w="1219200" h="395605">
                  <a:moveTo>
                    <a:pt x="743657" y="252349"/>
                  </a:moveTo>
                  <a:lnTo>
                    <a:pt x="642429" y="252349"/>
                  </a:lnTo>
                  <a:lnTo>
                    <a:pt x="733653" y="395350"/>
                  </a:lnTo>
                  <a:lnTo>
                    <a:pt x="836904" y="395350"/>
                  </a:lnTo>
                  <a:lnTo>
                    <a:pt x="743657" y="252349"/>
                  </a:lnTo>
                  <a:close/>
                </a:path>
                <a:path w="1219200" h="395605">
                  <a:moveTo>
                    <a:pt x="816854" y="83565"/>
                  </a:moveTo>
                  <a:lnTo>
                    <a:pt x="675208" y="83565"/>
                  </a:lnTo>
                  <a:lnTo>
                    <a:pt x="687872" y="84183"/>
                  </a:lnTo>
                  <a:lnTo>
                    <a:pt x="699101" y="86407"/>
                  </a:lnTo>
                  <a:lnTo>
                    <a:pt x="728700" y="110442"/>
                  </a:lnTo>
                  <a:lnTo>
                    <a:pt x="732510" y="129920"/>
                  </a:lnTo>
                  <a:lnTo>
                    <a:pt x="731558" y="140279"/>
                  </a:lnTo>
                  <a:lnTo>
                    <a:pt x="699101" y="173608"/>
                  </a:lnTo>
                  <a:lnTo>
                    <a:pt x="675208" y="176910"/>
                  </a:lnTo>
                  <a:lnTo>
                    <a:pt x="813194" y="176910"/>
                  </a:lnTo>
                  <a:lnTo>
                    <a:pt x="818775" y="164020"/>
                  </a:lnTo>
                  <a:lnTo>
                    <a:pt x="823271" y="145684"/>
                  </a:lnTo>
                  <a:lnTo>
                    <a:pt x="824839" y="126110"/>
                  </a:lnTo>
                  <a:lnTo>
                    <a:pt x="823601" y="108227"/>
                  </a:lnTo>
                  <a:lnTo>
                    <a:pt x="819886" y="91344"/>
                  </a:lnTo>
                  <a:lnTo>
                    <a:pt x="816854" y="83565"/>
                  </a:lnTo>
                  <a:close/>
                </a:path>
                <a:path w="1219200" h="395605">
                  <a:moveTo>
                    <a:pt x="466661" y="0"/>
                  </a:moveTo>
                  <a:lnTo>
                    <a:pt x="374904" y="0"/>
                  </a:lnTo>
                  <a:lnTo>
                    <a:pt x="374904" y="395350"/>
                  </a:lnTo>
                  <a:lnTo>
                    <a:pt x="466661" y="395350"/>
                  </a:lnTo>
                  <a:lnTo>
                    <a:pt x="466661" y="0"/>
                  </a:lnTo>
                  <a:close/>
                </a:path>
                <a:path w="1219200" h="395605">
                  <a:moveTo>
                    <a:pt x="91757" y="0"/>
                  </a:moveTo>
                  <a:lnTo>
                    <a:pt x="0" y="0"/>
                  </a:lnTo>
                  <a:lnTo>
                    <a:pt x="0" y="395350"/>
                  </a:lnTo>
                  <a:lnTo>
                    <a:pt x="91757" y="395350"/>
                  </a:lnTo>
                  <a:lnTo>
                    <a:pt x="91757" y="215137"/>
                  </a:lnTo>
                  <a:lnTo>
                    <a:pt x="206080" y="215137"/>
                  </a:lnTo>
                  <a:lnTo>
                    <a:pt x="186245" y="187832"/>
                  </a:lnTo>
                  <a:lnTo>
                    <a:pt x="203729" y="165480"/>
                  </a:lnTo>
                  <a:lnTo>
                    <a:pt x="91757" y="165480"/>
                  </a:lnTo>
                  <a:lnTo>
                    <a:pt x="91757" y="0"/>
                  </a:lnTo>
                  <a:close/>
                </a:path>
                <a:path w="1219200" h="395605">
                  <a:moveTo>
                    <a:pt x="206080" y="215137"/>
                  </a:moveTo>
                  <a:lnTo>
                    <a:pt x="93941" y="215137"/>
                  </a:lnTo>
                  <a:lnTo>
                    <a:pt x="223393" y="395350"/>
                  </a:lnTo>
                  <a:lnTo>
                    <a:pt x="336994" y="395350"/>
                  </a:lnTo>
                  <a:lnTo>
                    <a:pt x="206080" y="215137"/>
                  </a:lnTo>
                  <a:close/>
                </a:path>
                <a:path w="1219200" h="395605">
                  <a:moveTo>
                    <a:pt x="333171" y="0"/>
                  </a:moveTo>
                  <a:lnTo>
                    <a:pt x="220662" y="0"/>
                  </a:lnTo>
                  <a:lnTo>
                    <a:pt x="94208" y="165480"/>
                  </a:lnTo>
                  <a:lnTo>
                    <a:pt x="203729" y="165480"/>
                  </a:lnTo>
                  <a:lnTo>
                    <a:pt x="333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09422" y="292430"/>
            <a:ext cx="12985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130" dirty="0">
                <a:latin typeface="나눔고딕 ExtraBold"/>
                <a:cs typeface="나눔고딕 ExtraBold"/>
              </a:rPr>
              <a:t>K</a:t>
            </a:r>
            <a:r>
              <a:rPr sz="4400" b="1" spc="145" dirty="0">
                <a:latin typeface="나눔고딕 ExtraBold"/>
                <a:cs typeface="나눔고딕 ExtraBold"/>
              </a:rPr>
              <a:t>I</a:t>
            </a:r>
            <a:r>
              <a:rPr sz="4400" b="1" spc="-15" dirty="0">
                <a:latin typeface="나눔고딕 ExtraBold"/>
                <a:cs typeface="나눔고딕 ExtraBold"/>
              </a:rPr>
              <a:t>R</a:t>
            </a:r>
            <a:r>
              <a:rPr sz="4400" b="1" spc="-65" dirty="0">
                <a:latin typeface="나눔고딕 ExtraBold"/>
                <a:cs typeface="나눔고딕 ExtraBold"/>
              </a:rPr>
              <a:t>D</a:t>
            </a:r>
            <a:endParaRPr sz="4400">
              <a:latin typeface="나눔고딕 ExtraBold"/>
              <a:cs typeface="나눔고딕 ExtraBold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25576" y="2084577"/>
            <a:ext cx="1107440" cy="298450"/>
            <a:chOff x="525576" y="2084577"/>
            <a:chExt cx="1107440" cy="29845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7811" y="2084577"/>
              <a:ext cx="1042669" cy="6616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5576" y="2191384"/>
              <a:ext cx="1107389" cy="19138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09422" y="2049017"/>
            <a:ext cx="114109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15" dirty="0">
                <a:latin typeface="나눔고딕"/>
                <a:cs typeface="나눔고딕"/>
              </a:rPr>
              <a:t>Korea </a:t>
            </a:r>
            <a:r>
              <a:rPr sz="700" b="1" spc="10" dirty="0">
                <a:latin typeface="나눔고딕"/>
                <a:cs typeface="나눔고딕"/>
              </a:rPr>
              <a:t>Institute of </a:t>
            </a:r>
            <a:r>
              <a:rPr sz="700" b="1" spc="-15" dirty="0">
                <a:latin typeface="나눔고딕"/>
                <a:cs typeface="나눔고딕"/>
              </a:rPr>
              <a:t>Human </a:t>
            </a:r>
            <a:r>
              <a:rPr sz="700" b="1" spc="-10" dirty="0">
                <a:latin typeface="나눔고딕"/>
                <a:cs typeface="나눔고딕"/>
              </a:rPr>
              <a:t> </a:t>
            </a:r>
            <a:r>
              <a:rPr sz="700" b="1" spc="15" dirty="0">
                <a:latin typeface="나눔고딕"/>
                <a:cs typeface="나눔고딕"/>
              </a:rPr>
              <a:t>Resources </a:t>
            </a:r>
            <a:r>
              <a:rPr sz="700" b="1" dirty="0">
                <a:latin typeface="나눔고딕"/>
                <a:cs typeface="나눔고딕"/>
              </a:rPr>
              <a:t>Development </a:t>
            </a:r>
            <a:r>
              <a:rPr sz="700" b="1" spc="-20" dirty="0">
                <a:latin typeface="나눔고딕"/>
                <a:cs typeface="나눔고딕"/>
              </a:rPr>
              <a:t>in </a:t>
            </a:r>
            <a:r>
              <a:rPr sz="700" b="1" spc="-185" dirty="0">
                <a:latin typeface="나눔고딕"/>
                <a:cs typeface="나눔고딕"/>
              </a:rPr>
              <a:t> </a:t>
            </a:r>
            <a:r>
              <a:rPr sz="700" b="1" spc="20" dirty="0">
                <a:latin typeface="나눔고딕"/>
                <a:cs typeface="나눔고딕"/>
              </a:rPr>
              <a:t>Science</a:t>
            </a:r>
            <a:r>
              <a:rPr sz="700" b="1" spc="-20" dirty="0">
                <a:latin typeface="나눔고딕"/>
                <a:cs typeface="나눔고딕"/>
              </a:rPr>
              <a:t> </a:t>
            </a:r>
            <a:r>
              <a:rPr sz="700" b="1" spc="10" dirty="0">
                <a:latin typeface="나눔고딕"/>
                <a:cs typeface="나눔고딕"/>
              </a:rPr>
              <a:t>and</a:t>
            </a:r>
            <a:r>
              <a:rPr sz="700" b="1" spc="-45" dirty="0">
                <a:latin typeface="나눔고딕"/>
                <a:cs typeface="나눔고딕"/>
              </a:rPr>
              <a:t> </a:t>
            </a:r>
            <a:r>
              <a:rPr sz="700" b="1" spc="10" dirty="0">
                <a:latin typeface="나눔고딕"/>
                <a:cs typeface="나눔고딕"/>
              </a:rPr>
              <a:t>Technology</a:t>
            </a:r>
            <a:endParaRPr sz="700">
              <a:latin typeface="나눔고딕"/>
              <a:cs typeface="나눔고딕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356739" y="456437"/>
            <a:ext cx="4055110" cy="1015365"/>
          </a:xfrm>
          <a:custGeom>
            <a:avLst/>
            <a:gdLst/>
            <a:ahLst/>
            <a:cxnLst/>
            <a:rect l="l" t="t" r="r" b="b"/>
            <a:pathLst>
              <a:path w="4055110" h="1015365">
                <a:moveTo>
                  <a:pt x="254127" y="734822"/>
                </a:moveTo>
                <a:lnTo>
                  <a:pt x="233553" y="726668"/>
                </a:lnTo>
                <a:lnTo>
                  <a:pt x="215658" y="716648"/>
                </a:lnTo>
                <a:lnTo>
                  <a:pt x="205727" y="708914"/>
                </a:lnTo>
                <a:lnTo>
                  <a:pt x="200456" y="704811"/>
                </a:lnTo>
                <a:lnTo>
                  <a:pt x="170510" y="660463"/>
                </a:lnTo>
                <a:lnTo>
                  <a:pt x="163068" y="626745"/>
                </a:lnTo>
                <a:lnTo>
                  <a:pt x="239776" y="626745"/>
                </a:lnTo>
                <a:lnTo>
                  <a:pt x="239776" y="575437"/>
                </a:lnTo>
                <a:lnTo>
                  <a:pt x="17526" y="575437"/>
                </a:lnTo>
                <a:lnTo>
                  <a:pt x="17526" y="626745"/>
                </a:lnTo>
                <a:lnTo>
                  <a:pt x="95631" y="626745"/>
                </a:lnTo>
                <a:lnTo>
                  <a:pt x="92989" y="645820"/>
                </a:lnTo>
                <a:lnTo>
                  <a:pt x="69469" y="697611"/>
                </a:lnTo>
                <a:lnTo>
                  <a:pt x="40398" y="725297"/>
                </a:lnTo>
                <a:lnTo>
                  <a:pt x="0" y="744601"/>
                </a:lnTo>
                <a:lnTo>
                  <a:pt x="33147" y="796036"/>
                </a:lnTo>
                <a:lnTo>
                  <a:pt x="79286" y="772731"/>
                </a:lnTo>
                <a:lnTo>
                  <a:pt x="114007" y="737781"/>
                </a:lnTo>
                <a:lnTo>
                  <a:pt x="130683" y="708914"/>
                </a:lnTo>
                <a:lnTo>
                  <a:pt x="138125" y="722058"/>
                </a:lnTo>
                <a:lnTo>
                  <a:pt x="167259" y="755777"/>
                </a:lnTo>
                <a:lnTo>
                  <a:pt x="206794" y="780021"/>
                </a:lnTo>
                <a:lnTo>
                  <a:pt x="222377" y="785749"/>
                </a:lnTo>
                <a:lnTo>
                  <a:pt x="254127" y="734822"/>
                </a:lnTo>
                <a:close/>
              </a:path>
              <a:path w="4055110" h="1015365">
                <a:moveTo>
                  <a:pt x="351028" y="552196"/>
                </a:moveTo>
                <a:lnTo>
                  <a:pt x="285369" y="552196"/>
                </a:lnTo>
                <a:lnTo>
                  <a:pt x="285369" y="648589"/>
                </a:lnTo>
                <a:lnTo>
                  <a:pt x="228219" y="648589"/>
                </a:lnTo>
                <a:lnTo>
                  <a:pt x="228219" y="701294"/>
                </a:lnTo>
                <a:lnTo>
                  <a:pt x="285369" y="701294"/>
                </a:lnTo>
                <a:lnTo>
                  <a:pt x="285369" y="795147"/>
                </a:lnTo>
                <a:lnTo>
                  <a:pt x="351028" y="795147"/>
                </a:lnTo>
                <a:lnTo>
                  <a:pt x="351028" y="552196"/>
                </a:lnTo>
                <a:close/>
              </a:path>
              <a:path w="4055110" h="1015365">
                <a:moveTo>
                  <a:pt x="352298" y="882650"/>
                </a:moveTo>
                <a:lnTo>
                  <a:pt x="351218" y="870775"/>
                </a:lnTo>
                <a:lnTo>
                  <a:pt x="347980" y="859713"/>
                </a:lnTo>
                <a:lnTo>
                  <a:pt x="343763" y="851789"/>
                </a:lnTo>
                <a:lnTo>
                  <a:pt x="342544" y="849490"/>
                </a:lnTo>
                <a:lnTo>
                  <a:pt x="313842" y="824166"/>
                </a:lnTo>
                <a:lnTo>
                  <a:pt x="287147" y="813054"/>
                </a:lnTo>
                <a:lnTo>
                  <a:pt x="287147" y="882650"/>
                </a:lnTo>
                <a:lnTo>
                  <a:pt x="285927" y="890016"/>
                </a:lnTo>
                <a:lnTo>
                  <a:pt x="242849" y="911199"/>
                </a:lnTo>
                <a:lnTo>
                  <a:pt x="207645" y="913003"/>
                </a:lnTo>
                <a:lnTo>
                  <a:pt x="189877" y="912533"/>
                </a:lnTo>
                <a:lnTo>
                  <a:pt x="151003" y="905510"/>
                </a:lnTo>
                <a:lnTo>
                  <a:pt x="132207" y="882650"/>
                </a:lnTo>
                <a:lnTo>
                  <a:pt x="133388" y="875207"/>
                </a:lnTo>
                <a:lnTo>
                  <a:pt x="175387" y="853795"/>
                </a:lnTo>
                <a:lnTo>
                  <a:pt x="209423" y="851789"/>
                </a:lnTo>
                <a:lnTo>
                  <a:pt x="227939" y="852347"/>
                </a:lnTo>
                <a:lnTo>
                  <a:pt x="268097" y="859409"/>
                </a:lnTo>
                <a:lnTo>
                  <a:pt x="287147" y="882650"/>
                </a:lnTo>
                <a:lnTo>
                  <a:pt x="287147" y="813054"/>
                </a:lnTo>
                <a:lnTo>
                  <a:pt x="230593" y="803262"/>
                </a:lnTo>
                <a:lnTo>
                  <a:pt x="209423" y="802640"/>
                </a:lnTo>
                <a:lnTo>
                  <a:pt x="188315" y="803262"/>
                </a:lnTo>
                <a:lnTo>
                  <a:pt x="150456" y="808164"/>
                </a:lnTo>
                <a:lnTo>
                  <a:pt x="105308" y="824166"/>
                </a:lnTo>
                <a:lnTo>
                  <a:pt x="76746" y="849490"/>
                </a:lnTo>
                <a:lnTo>
                  <a:pt x="67056" y="882650"/>
                </a:lnTo>
                <a:lnTo>
                  <a:pt x="68122" y="894702"/>
                </a:lnTo>
                <a:lnTo>
                  <a:pt x="93903" y="934008"/>
                </a:lnTo>
                <a:lnTo>
                  <a:pt x="133731" y="953008"/>
                </a:lnTo>
                <a:lnTo>
                  <a:pt x="188315" y="961948"/>
                </a:lnTo>
                <a:lnTo>
                  <a:pt x="209423" y="962533"/>
                </a:lnTo>
                <a:lnTo>
                  <a:pt x="230682" y="961948"/>
                </a:lnTo>
                <a:lnTo>
                  <a:pt x="268732" y="957186"/>
                </a:lnTo>
                <a:lnTo>
                  <a:pt x="313855" y="941387"/>
                </a:lnTo>
                <a:lnTo>
                  <a:pt x="342544" y="916178"/>
                </a:lnTo>
                <a:lnTo>
                  <a:pt x="344208" y="913003"/>
                </a:lnTo>
                <a:lnTo>
                  <a:pt x="347980" y="905878"/>
                </a:lnTo>
                <a:lnTo>
                  <a:pt x="351218" y="894702"/>
                </a:lnTo>
                <a:lnTo>
                  <a:pt x="352298" y="882650"/>
                </a:lnTo>
                <a:close/>
              </a:path>
              <a:path w="4055110" h="1015365">
                <a:moveTo>
                  <a:pt x="365760" y="145034"/>
                </a:moveTo>
                <a:lnTo>
                  <a:pt x="322300" y="136105"/>
                </a:lnTo>
                <a:lnTo>
                  <a:pt x="286766" y="121158"/>
                </a:lnTo>
                <a:lnTo>
                  <a:pt x="248881" y="91211"/>
                </a:lnTo>
                <a:lnTo>
                  <a:pt x="229260" y="56248"/>
                </a:lnTo>
                <a:lnTo>
                  <a:pt x="225552" y="32639"/>
                </a:lnTo>
                <a:lnTo>
                  <a:pt x="225552" y="14224"/>
                </a:lnTo>
                <a:lnTo>
                  <a:pt x="155829" y="14224"/>
                </a:lnTo>
                <a:lnTo>
                  <a:pt x="155829" y="32639"/>
                </a:lnTo>
                <a:lnTo>
                  <a:pt x="154901" y="44526"/>
                </a:lnTo>
                <a:lnTo>
                  <a:pt x="132613" y="91262"/>
                </a:lnTo>
                <a:lnTo>
                  <a:pt x="94615" y="121158"/>
                </a:lnTo>
                <a:lnTo>
                  <a:pt x="59080" y="136105"/>
                </a:lnTo>
                <a:lnTo>
                  <a:pt x="15748" y="145034"/>
                </a:lnTo>
                <a:lnTo>
                  <a:pt x="41148" y="197739"/>
                </a:lnTo>
                <a:lnTo>
                  <a:pt x="90589" y="186118"/>
                </a:lnTo>
                <a:lnTo>
                  <a:pt x="132334" y="167259"/>
                </a:lnTo>
                <a:lnTo>
                  <a:pt x="165874" y="142303"/>
                </a:lnTo>
                <a:lnTo>
                  <a:pt x="190754" y="112014"/>
                </a:lnTo>
                <a:lnTo>
                  <a:pt x="202057" y="127901"/>
                </a:lnTo>
                <a:lnTo>
                  <a:pt x="231228" y="155575"/>
                </a:lnTo>
                <a:lnTo>
                  <a:pt x="268947" y="177647"/>
                </a:lnTo>
                <a:lnTo>
                  <a:pt x="314528" y="192836"/>
                </a:lnTo>
                <a:lnTo>
                  <a:pt x="340233" y="197739"/>
                </a:lnTo>
                <a:lnTo>
                  <a:pt x="365760" y="145034"/>
                </a:lnTo>
                <a:close/>
              </a:path>
              <a:path w="4055110" h="1015365">
                <a:moveTo>
                  <a:pt x="377317" y="223266"/>
                </a:moveTo>
                <a:lnTo>
                  <a:pt x="3683" y="223266"/>
                </a:lnTo>
                <a:lnTo>
                  <a:pt x="3683" y="275971"/>
                </a:lnTo>
                <a:lnTo>
                  <a:pt x="156337" y="275971"/>
                </a:lnTo>
                <a:lnTo>
                  <a:pt x="156337" y="413004"/>
                </a:lnTo>
                <a:lnTo>
                  <a:pt x="221488" y="413004"/>
                </a:lnTo>
                <a:lnTo>
                  <a:pt x="221488" y="275971"/>
                </a:lnTo>
                <a:lnTo>
                  <a:pt x="377317" y="275971"/>
                </a:lnTo>
                <a:lnTo>
                  <a:pt x="377317" y="223266"/>
                </a:lnTo>
                <a:close/>
              </a:path>
              <a:path w="4055110" h="1015365">
                <a:moveTo>
                  <a:pt x="614553" y="593725"/>
                </a:moveTo>
                <a:lnTo>
                  <a:pt x="414528" y="593725"/>
                </a:lnTo>
                <a:lnTo>
                  <a:pt x="414528" y="645033"/>
                </a:lnTo>
                <a:lnTo>
                  <a:pt x="548132" y="645033"/>
                </a:lnTo>
                <a:lnTo>
                  <a:pt x="544982" y="666902"/>
                </a:lnTo>
                <a:lnTo>
                  <a:pt x="534022" y="707009"/>
                </a:lnTo>
                <a:lnTo>
                  <a:pt x="516610" y="742607"/>
                </a:lnTo>
                <a:lnTo>
                  <a:pt x="491655" y="774750"/>
                </a:lnTo>
                <a:lnTo>
                  <a:pt x="458622" y="803757"/>
                </a:lnTo>
                <a:lnTo>
                  <a:pt x="416420" y="830427"/>
                </a:lnTo>
                <a:lnTo>
                  <a:pt x="391795" y="842899"/>
                </a:lnTo>
                <a:lnTo>
                  <a:pt x="426212" y="894207"/>
                </a:lnTo>
                <a:lnTo>
                  <a:pt x="460235" y="876376"/>
                </a:lnTo>
                <a:lnTo>
                  <a:pt x="516953" y="836612"/>
                </a:lnTo>
                <a:lnTo>
                  <a:pt x="558838" y="791591"/>
                </a:lnTo>
                <a:lnTo>
                  <a:pt x="587984" y="742061"/>
                </a:lnTo>
                <a:lnTo>
                  <a:pt x="605167" y="687743"/>
                </a:lnTo>
                <a:lnTo>
                  <a:pt x="613498" y="626783"/>
                </a:lnTo>
                <a:lnTo>
                  <a:pt x="614553" y="593725"/>
                </a:lnTo>
                <a:close/>
              </a:path>
              <a:path w="4055110" h="1015365">
                <a:moveTo>
                  <a:pt x="737870" y="551815"/>
                </a:moveTo>
                <a:lnTo>
                  <a:pt x="672211" y="551815"/>
                </a:lnTo>
                <a:lnTo>
                  <a:pt x="672211" y="961136"/>
                </a:lnTo>
                <a:lnTo>
                  <a:pt x="737870" y="961136"/>
                </a:lnTo>
                <a:lnTo>
                  <a:pt x="737870" y="551815"/>
                </a:lnTo>
                <a:close/>
              </a:path>
              <a:path w="4055110" h="1015365">
                <a:moveTo>
                  <a:pt x="766445" y="313817"/>
                </a:moveTo>
                <a:lnTo>
                  <a:pt x="686054" y="313817"/>
                </a:lnTo>
                <a:lnTo>
                  <a:pt x="686054" y="240665"/>
                </a:lnTo>
                <a:lnTo>
                  <a:pt x="686054" y="216535"/>
                </a:lnTo>
                <a:lnTo>
                  <a:pt x="714908" y="190728"/>
                </a:lnTo>
                <a:lnTo>
                  <a:pt x="733806" y="145846"/>
                </a:lnTo>
                <a:lnTo>
                  <a:pt x="734695" y="133096"/>
                </a:lnTo>
                <a:lnTo>
                  <a:pt x="733425" y="116928"/>
                </a:lnTo>
                <a:lnTo>
                  <a:pt x="729640" y="101765"/>
                </a:lnTo>
                <a:lnTo>
                  <a:pt x="723328" y="87591"/>
                </a:lnTo>
                <a:lnTo>
                  <a:pt x="714502" y="74422"/>
                </a:lnTo>
                <a:lnTo>
                  <a:pt x="712495" y="72263"/>
                </a:lnTo>
                <a:lnTo>
                  <a:pt x="703453" y="62471"/>
                </a:lnTo>
                <a:lnTo>
                  <a:pt x="690499" y="51968"/>
                </a:lnTo>
                <a:lnTo>
                  <a:pt x="675640" y="42900"/>
                </a:lnTo>
                <a:lnTo>
                  <a:pt x="669925" y="40322"/>
                </a:lnTo>
                <a:lnTo>
                  <a:pt x="669925" y="133096"/>
                </a:lnTo>
                <a:lnTo>
                  <a:pt x="669226" y="142214"/>
                </a:lnTo>
                <a:lnTo>
                  <a:pt x="645312" y="177825"/>
                </a:lnTo>
                <a:lnTo>
                  <a:pt x="620903" y="188404"/>
                </a:lnTo>
                <a:lnTo>
                  <a:pt x="620903" y="240665"/>
                </a:lnTo>
                <a:lnTo>
                  <a:pt x="620903" y="313817"/>
                </a:lnTo>
                <a:lnTo>
                  <a:pt x="536956" y="313817"/>
                </a:lnTo>
                <a:lnTo>
                  <a:pt x="536956" y="240665"/>
                </a:lnTo>
                <a:lnTo>
                  <a:pt x="547420" y="242239"/>
                </a:lnTo>
                <a:lnTo>
                  <a:pt x="557911" y="243357"/>
                </a:lnTo>
                <a:lnTo>
                  <a:pt x="568388" y="244005"/>
                </a:lnTo>
                <a:lnTo>
                  <a:pt x="578866" y="244221"/>
                </a:lnTo>
                <a:lnTo>
                  <a:pt x="589343" y="244005"/>
                </a:lnTo>
                <a:lnTo>
                  <a:pt x="599833" y="243357"/>
                </a:lnTo>
                <a:lnTo>
                  <a:pt x="610349" y="242239"/>
                </a:lnTo>
                <a:lnTo>
                  <a:pt x="620903" y="240665"/>
                </a:lnTo>
                <a:lnTo>
                  <a:pt x="620903" y="188404"/>
                </a:lnTo>
                <a:lnTo>
                  <a:pt x="616381" y="189738"/>
                </a:lnTo>
                <a:lnTo>
                  <a:pt x="604748" y="191998"/>
                </a:lnTo>
                <a:lnTo>
                  <a:pt x="592239" y="193357"/>
                </a:lnTo>
                <a:lnTo>
                  <a:pt x="578866" y="193802"/>
                </a:lnTo>
                <a:lnTo>
                  <a:pt x="565480" y="193357"/>
                </a:lnTo>
                <a:lnTo>
                  <a:pt x="520966" y="182613"/>
                </a:lnTo>
                <a:lnTo>
                  <a:pt x="490575" y="150710"/>
                </a:lnTo>
                <a:lnTo>
                  <a:pt x="487807" y="133096"/>
                </a:lnTo>
                <a:lnTo>
                  <a:pt x="488492" y="123748"/>
                </a:lnTo>
                <a:lnTo>
                  <a:pt x="512457" y="87985"/>
                </a:lnTo>
                <a:lnTo>
                  <a:pt x="552970" y="73901"/>
                </a:lnTo>
                <a:lnTo>
                  <a:pt x="578866" y="72263"/>
                </a:lnTo>
                <a:lnTo>
                  <a:pt x="592239" y="72631"/>
                </a:lnTo>
                <a:lnTo>
                  <a:pt x="636816" y="83197"/>
                </a:lnTo>
                <a:lnTo>
                  <a:pt x="667143" y="115100"/>
                </a:lnTo>
                <a:lnTo>
                  <a:pt x="669925" y="133096"/>
                </a:lnTo>
                <a:lnTo>
                  <a:pt x="669925" y="40322"/>
                </a:lnTo>
                <a:lnTo>
                  <a:pt x="621245" y="24917"/>
                </a:lnTo>
                <a:lnTo>
                  <a:pt x="578866" y="21463"/>
                </a:lnTo>
                <a:lnTo>
                  <a:pt x="557123" y="22326"/>
                </a:lnTo>
                <a:lnTo>
                  <a:pt x="517029" y="29235"/>
                </a:lnTo>
                <a:lnTo>
                  <a:pt x="467093" y="51968"/>
                </a:lnTo>
                <a:lnTo>
                  <a:pt x="434340" y="87591"/>
                </a:lnTo>
                <a:lnTo>
                  <a:pt x="423037" y="133096"/>
                </a:lnTo>
                <a:lnTo>
                  <a:pt x="423837" y="145846"/>
                </a:lnTo>
                <a:lnTo>
                  <a:pt x="442772" y="190741"/>
                </a:lnTo>
                <a:lnTo>
                  <a:pt x="471678" y="216789"/>
                </a:lnTo>
                <a:lnTo>
                  <a:pt x="471678" y="313817"/>
                </a:lnTo>
                <a:lnTo>
                  <a:pt x="392303" y="313817"/>
                </a:lnTo>
                <a:lnTo>
                  <a:pt x="392303" y="367030"/>
                </a:lnTo>
                <a:lnTo>
                  <a:pt x="766445" y="367030"/>
                </a:lnTo>
                <a:lnTo>
                  <a:pt x="766445" y="313817"/>
                </a:lnTo>
                <a:close/>
              </a:path>
              <a:path w="4055110" h="1015365">
                <a:moveTo>
                  <a:pt x="1034415" y="274574"/>
                </a:moveTo>
                <a:lnTo>
                  <a:pt x="990790" y="245287"/>
                </a:lnTo>
                <a:lnTo>
                  <a:pt x="969530" y="220091"/>
                </a:lnTo>
                <a:lnTo>
                  <a:pt x="968629" y="218909"/>
                </a:lnTo>
                <a:lnTo>
                  <a:pt x="946264" y="173609"/>
                </a:lnTo>
                <a:lnTo>
                  <a:pt x="936498" y="125450"/>
                </a:lnTo>
                <a:lnTo>
                  <a:pt x="935863" y="109347"/>
                </a:lnTo>
                <a:lnTo>
                  <a:pt x="935863" y="95123"/>
                </a:lnTo>
                <a:lnTo>
                  <a:pt x="1015238" y="95123"/>
                </a:lnTo>
                <a:lnTo>
                  <a:pt x="1015238" y="41529"/>
                </a:lnTo>
                <a:lnTo>
                  <a:pt x="787146" y="41529"/>
                </a:lnTo>
                <a:lnTo>
                  <a:pt x="787146" y="95123"/>
                </a:lnTo>
                <a:lnTo>
                  <a:pt x="870585" y="95123"/>
                </a:lnTo>
                <a:lnTo>
                  <a:pt x="870585" y="109347"/>
                </a:lnTo>
                <a:lnTo>
                  <a:pt x="864628" y="161264"/>
                </a:lnTo>
                <a:lnTo>
                  <a:pt x="846480" y="211201"/>
                </a:lnTo>
                <a:lnTo>
                  <a:pt x="815162" y="254304"/>
                </a:lnTo>
                <a:lnTo>
                  <a:pt x="771017" y="284861"/>
                </a:lnTo>
                <a:lnTo>
                  <a:pt x="807720" y="336677"/>
                </a:lnTo>
                <a:lnTo>
                  <a:pt x="853528" y="304749"/>
                </a:lnTo>
                <a:lnTo>
                  <a:pt x="877709" y="274815"/>
                </a:lnTo>
                <a:lnTo>
                  <a:pt x="896759" y="239572"/>
                </a:lnTo>
                <a:lnTo>
                  <a:pt x="904354" y="220091"/>
                </a:lnTo>
                <a:lnTo>
                  <a:pt x="912012" y="237718"/>
                </a:lnTo>
                <a:lnTo>
                  <a:pt x="942213" y="283845"/>
                </a:lnTo>
                <a:lnTo>
                  <a:pt x="982891" y="317766"/>
                </a:lnTo>
                <a:lnTo>
                  <a:pt x="998728" y="325882"/>
                </a:lnTo>
                <a:lnTo>
                  <a:pt x="1034415" y="274574"/>
                </a:lnTo>
                <a:close/>
              </a:path>
              <a:path w="4055110" h="1015365">
                <a:moveTo>
                  <a:pt x="1123823" y="584835"/>
                </a:moveTo>
                <a:lnTo>
                  <a:pt x="816102" y="584835"/>
                </a:lnTo>
                <a:lnTo>
                  <a:pt x="816102" y="636524"/>
                </a:lnTo>
                <a:lnTo>
                  <a:pt x="1058164" y="636524"/>
                </a:lnTo>
                <a:lnTo>
                  <a:pt x="1057897" y="658418"/>
                </a:lnTo>
                <a:lnTo>
                  <a:pt x="1056474" y="700379"/>
                </a:lnTo>
                <a:lnTo>
                  <a:pt x="1053668" y="740905"/>
                </a:lnTo>
                <a:lnTo>
                  <a:pt x="1048143" y="784910"/>
                </a:lnTo>
                <a:lnTo>
                  <a:pt x="1044321" y="808482"/>
                </a:lnTo>
                <a:lnTo>
                  <a:pt x="1109472" y="814705"/>
                </a:lnTo>
                <a:lnTo>
                  <a:pt x="1117092" y="761974"/>
                </a:lnTo>
                <a:lnTo>
                  <a:pt x="1121283" y="716280"/>
                </a:lnTo>
                <a:lnTo>
                  <a:pt x="1123162" y="671817"/>
                </a:lnTo>
                <a:lnTo>
                  <a:pt x="1123721" y="636524"/>
                </a:lnTo>
                <a:lnTo>
                  <a:pt x="1123823" y="584835"/>
                </a:lnTo>
                <a:close/>
              </a:path>
              <a:path w="4055110" h="1015365">
                <a:moveTo>
                  <a:pt x="1154557" y="861568"/>
                </a:moveTo>
                <a:lnTo>
                  <a:pt x="1021969" y="861568"/>
                </a:lnTo>
                <a:lnTo>
                  <a:pt x="1021969" y="734822"/>
                </a:lnTo>
                <a:lnTo>
                  <a:pt x="957707" y="734822"/>
                </a:lnTo>
                <a:lnTo>
                  <a:pt x="957707" y="861568"/>
                </a:lnTo>
                <a:lnTo>
                  <a:pt x="920102" y="861568"/>
                </a:lnTo>
                <a:lnTo>
                  <a:pt x="920102" y="734822"/>
                </a:lnTo>
                <a:lnTo>
                  <a:pt x="855472" y="734822"/>
                </a:lnTo>
                <a:lnTo>
                  <a:pt x="855472" y="861568"/>
                </a:lnTo>
                <a:lnTo>
                  <a:pt x="780923" y="861568"/>
                </a:lnTo>
                <a:lnTo>
                  <a:pt x="780923" y="914781"/>
                </a:lnTo>
                <a:lnTo>
                  <a:pt x="1154557" y="914781"/>
                </a:lnTo>
                <a:lnTo>
                  <a:pt x="1154557" y="861568"/>
                </a:lnTo>
                <a:close/>
              </a:path>
              <a:path w="4055110" h="1015365">
                <a:moveTo>
                  <a:pt x="1163574" y="156718"/>
                </a:moveTo>
                <a:lnTo>
                  <a:pt x="1105916" y="156718"/>
                </a:lnTo>
                <a:lnTo>
                  <a:pt x="1105916" y="3556"/>
                </a:lnTo>
                <a:lnTo>
                  <a:pt x="1040765" y="3556"/>
                </a:lnTo>
                <a:lnTo>
                  <a:pt x="1040765" y="413004"/>
                </a:lnTo>
                <a:lnTo>
                  <a:pt x="1105916" y="413004"/>
                </a:lnTo>
                <a:lnTo>
                  <a:pt x="1105916" y="210312"/>
                </a:lnTo>
                <a:lnTo>
                  <a:pt x="1163574" y="210312"/>
                </a:lnTo>
                <a:lnTo>
                  <a:pt x="1163574" y="156718"/>
                </a:lnTo>
                <a:close/>
              </a:path>
              <a:path w="4055110" h="1015365">
                <a:moveTo>
                  <a:pt x="1482090" y="28575"/>
                </a:moveTo>
                <a:lnTo>
                  <a:pt x="1417828" y="28575"/>
                </a:lnTo>
                <a:lnTo>
                  <a:pt x="1417828" y="80391"/>
                </a:lnTo>
                <a:lnTo>
                  <a:pt x="1417828" y="158877"/>
                </a:lnTo>
                <a:lnTo>
                  <a:pt x="1347724" y="158877"/>
                </a:lnTo>
                <a:lnTo>
                  <a:pt x="1347724" y="80391"/>
                </a:lnTo>
                <a:lnTo>
                  <a:pt x="1417828" y="80391"/>
                </a:lnTo>
                <a:lnTo>
                  <a:pt x="1417828" y="28575"/>
                </a:lnTo>
                <a:lnTo>
                  <a:pt x="1283335" y="28575"/>
                </a:lnTo>
                <a:lnTo>
                  <a:pt x="1283335" y="210693"/>
                </a:lnTo>
                <a:lnTo>
                  <a:pt x="1482090" y="210693"/>
                </a:lnTo>
                <a:lnTo>
                  <a:pt x="1482090" y="158877"/>
                </a:lnTo>
                <a:lnTo>
                  <a:pt x="1482090" y="80391"/>
                </a:lnTo>
                <a:lnTo>
                  <a:pt x="1482090" y="28575"/>
                </a:lnTo>
                <a:close/>
              </a:path>
              <a:path w="4055110" h="1015365">
                <a:moveTo>
                  <a:pt x="1506982" y="640588"/>
                </a:moveTo>
                <a:lnTo>
                  <a:pt x="1505813" y="628611"/>
                </a:lnTo>
                <a:lnTo>
                  <a:pt x="1502308" y="617448"/>
                </a:lnTo>
                <a:lnTo>
                  <a:pt x="1497749" y="609346"/>
                </a:lnTo>
                <a:lnTo>
                  <a:pt x="1496479" y="607085"/>
                </a:lnTo>
                <a:lnTo>
                  <a:pt x="1465694" y="581329"/>
                </a:lnTo>
                <a:lnTo>
                  <a:pt x="1439164" y="570496"/>
                </a:lnTo>
                <a:lnTo>
                  <a:pt x="1439164" y="640588"/>
                </a:lnTo>
                <a:lnTo>
                  <a:pt x="1437919" y="648068"/>
                </a:lnTo>
                <a:lnTo>
                  <a:pt x="1391488" y="669582"/>
                </a:lnTo>
                <a:lnTo>
                  <a:pt x="1354328" y="671449"/>
                </a:lnTo>
                <a:lnTo>
                  <a:pt x="1335455" y="670979"/>
                </a:lnTo>
                <a:lnTo>
                  <a:pt x="1293545" y="663930"/>
                </a:lnTo>
                <a:lnTo>
                  <a:pt x="1273048" y="640588"/>
                </a:lnTo>
                <a:lnTo>
                  <a:pt x="1274279" y="633196"/>
                </a:lnTo>
                <a:lnTo>
                  <a:pt x="1319885" y="611428"/>
                </a:lnTo>
                <a:lnTo>
                  <a:pt x="1356106" y="609346"/>
                </a:lnTo>
                <a:lnTo>
                  <a:pt x="1375486" y="609917"/>
                </a:lnTo>
                <a:lnTo>
                  <a:pt x="1418463" y="617220"/>
                </a:lnTo>
                <a:lnTo>
                  <a:pt x="1439164" y="640588"/>
                </a:lnTo>
                <a:lnTo>
                  <a:pt x="1439164" y="570496"/>
                </a:lnTo>
                <a:lnTo>
                  <a:pt x="1398600" y="561797"/>
                </a:lnTo>
                <a:lnTo>
                  <a:pt x="1356106" y="559308"/>
                </a:lnTo>
                <a:lnTo>
                  <a:pt x="1334135" y="559930"/>
                </a:lnTo>
                <a:lnTo>
                  <a:pt x="1294409" y="564883"/>
                </a:lnTo>
                <a:lnTo>
                  <a:pt x="1246339" y="581329"/>
                </a:lnTo>
                <a:lnTo>
                  <a:pt x="1215720" y="607085"/>
                </a:lnTo>
                <a:lnTo>
                  <a:pt x="1205230" y="640588"/>
                </a:lnTo>
                <a:lnTo>
                  <a:pt x="1206385" y="652665"/>
                </a:lnTo>
                <a:lnTo>
                  <a:pt x="1234122" y="692721"/>
                </a:lnTo>
                <a:lnTo>
                  <a:pt x="1276604" y="712089"/>
                </a:lnTo>
                <a:lnTo>
                  <a:pt x="1334135" y="721258"/>
                </a:lnTo>
                <a:lnTo>
                  <a:pt x="1356106" y="721868"/>
                </a:lnTo>
                <a:lnTo>
                  <a:pt x="1378051" y="721258"/>
                </a:lnTo>
                <a:lnTo>
                  <a:pt x="1417726" y="716356"/>
                </a:lnTo>
                <a:lnTo>
                  <a:pt x="1465694" y="700303"/>
                </a:lnTo>
                <a:lnTo>
                  <a:pt x="1496479" y="674382"/>
                </a:lnTo>
                <a:lnTo>
                  <a:pt x="1498104" y="671449"/>
                </a:lnTo>
                <a:lnTo>
                  <a:pt x="1502308" y="663930"/>
                </a:lnTo>
                <a:lnTo>
                  <a:pt x="1505813" y="652665"/>
                </a:lnTo>
                <a:lnTo>
                  <a:pt x="1506982" y="640588"/>
                </a:lnTo>
                <a:close/>
              </a:path>
              <a:path w="4055110" h="1015365">
                <a:moveTo>
                  <a:pt x="1542796" y="741045"/>
                </a:moveTo>
                <a:lnTo>
                  <a:pt x="1391793" y="741045"/>
                </a:lnTo>
                <a:lnTo>
                  <a:pt x="1391793" y="791972"/>
                </a:lnTo>
                <a:lnTo>
                  <a:pt x="1391793" y="825881"/>
                </a:lnTo>
                <a:lnTo>
                  <a:pt x="1319530" y="825881"/>
                </a:lnTo>
                <a:lnTo>
                  <a:pt x="1319530" y="791972"/>
                </a:lnTo>
                <a:lnTo>
                  <a:pt x="1391793" y="791972"/>
                </a:lnTo>
                <a:lnTo>
                  <a:pt x="1391793" y="741045"/>
                </a:lnTo>
                <a:lnTo>
                  <a:pt x="1169035" y="741045"/>
                </a:lnTo>
                <a:lnTo>
                  <a:pt x="1169035" y="791972"/>
                </a:lnTo>
                <a:lnTo>
                  <a:pt x="1254379" y="791972"/>
                </a:lnTo>
                <a:lnTo>
                  <a:pt x="1254379" y="825881"/>
                </a:lnTo>
                <a:lnTo>
                  <a:pt x="1210183" y="825881"/>
                </a:lnTo>
                <a:lnTo>
                  <a:pt x="1210183" y="876808"/>
                </a:lnTo>
                <a:lnTo>
                  <a:pt x="1432941" y="876808"/>
                </a:lnTo>
                <a:lnTo>
                  <a:pt x="1432941" y="961644"/>
                </a:lnTo>
                <a:lnTo>
                  <a:pt x="1498092" y="961644"/>
                </a:lnTo>
                <a:lnTo>
                  <a:pt x="1498092" y="825881"/>
                </a:lnTo>
                <a:lnTo>
                  <a:pt x="1457071" y="825881"/>
                </a:lnTo>
                <a:lnTo>
                  <a:pt x="1457071" y="791972"/>
                </a:lnTo>
                <a:lnTo>
                  <a:pt x="1542796" y="791972"/>
                </a:lnTo>
                <a:lnTo>
                  <a:pt x="1542796" y="741045"/>
                </a:lnTo>
                <a:close/>
              </a:path>
              <a:path w="4055110" h="1015365">
                <a:moveTo>
                  <a:pt x="1622298" y="362966"/>
                </a:moveTo>
                <a:lnTo>
                  <a:pt x="1598168" y="359143"/>
                </a:lnTo>
                <a:lnTo>
                  <a:pt x="1576692" y="353936"/>
                </a:lnTo>
                <a:lnTo>
                  <a:pt x="1557896" y="347383"/>
                </a:lnTo>
                <a:lnTo>
                  <a:pt x="1556016" y="346456"/>
                </a:lnTo>
                <a:lnTo>
                  <a:pt x="1541780" y="339471"/>
                </a:lnTo>
                <a:lnTo>
                  <a:pt x="1528292" y="330504"/>
                </a:lnTo>
                <a:lnTo>
                  <a:pt x="1517396" y="320916"/>
                </a:lnTo>
                <a:lnTo>
                  <a:pt x="1509052" y="310743"/>
                </a:lnTo>
                <a:lnTo>
                  <a:pt x="1503299" y="299974"/>
                </a:lnTo>
                <a:lnTo>
                  <a:pt x="1604010" y="299974"/>
                </a:lnTo>
                <a:lnTo>
                  <a:pt x="1604010" y="249174"/>
                </a:lnTo>
                <a:lnTo>
                  <a:pt x="1325372" y="249174"/>
                </a:lnTo>
                <a:lnTo>
                  <a:pt x="1325372" y="299974"/>
                </a:lnTo>
                <a:lnTo>
                  <a:pt x="1426718" y="299974"/>
                </a:lnTo>
                <a:lnTo>
                  <a:pt x="1421282" y="310870"/>
                </a:lnTo>
                <a:lnTo>
                  <a:pt x="1388999" y="339344"/>
                </a:lnTo>
                <a:lnTo>
                  <a:pt x="1332052" y="358508"/>
                </a:lnTo>
                <a:lnTo>
                  <a:pt x="1307465" y="362077"/>
                </a:lnTo>
                <a:lnTo>
                  <a:pt x="1330706" y="411607"/>
                </a:lnTo>
                <a:lnTo>
                  <a:pt x="1375689" y="402882"/>
                </a:lnTo>
                <a:lnTo>
                  <a:pt x="1413256" y="388620"/>
                </a:lnTo>
                <a:lnTo>
                  <a:pt x="1455051" y="358508"/>
                </a:lnTo>
                <a:lnTo>
                  <a:pt x="1465072" y="346456"/>
                </a:lnTo>
                <a:lnTo>
                  <a:pt x="1475181" y="358775"/>
                </a:lnTo>
                <a:lnTo>
                  <a:pt x="1517269" y="389382"/>
                </a:lnTo>
                <a:lnTo>
                  <a:pt x="1554581" y="403656"/>
                </a:lnTo>
                <a:lnTo>
                  <a:pt x="1599057" y="412115"/>
                </a:lnTo>
                <a:lnTo>
                  <a:pt x="1622298" y="362966"/>
                </a:lnTo>
                <a:close/>
              </a:path>
              <a:path w="4055110" h="1015365">
                <a:moveTo>
                  <a:pt x="1652651" y="88773"/>
                </a:moveTo>
                <a:lnTo>
                  <a:pt x="1599057" y="88773"/>
                </a:lnTo>
                <a:lnTo>
                  <a:pt x="1599057" y="3556"/>
                </a:lnTo>
                <a:lnTo>
                  <a:pt x="1533906" y="3556"/>
                </a:lnTo>
                <a:lnTo>
                  <a:pt x="1533906" y="231267"/>
                </a:lnTo>
                <a:lnTo>
                  <a:pt x="1599057" y="231267"/>
                </a:lnTo>
                <a:lnTo>
                  <a:pt x="1599057" y="142367"/>
                </a:lnTo>
                <a:lnTo>
                  <a:pt x="1652651" y="142367"/>
                </a:lnTo>
                <a:lnTo>
                  <a:pt x="1652651" y="88773"/>
                </a:lnTo>
                <a:close/>
              </a:path>
              <a:path w="4055110" h="1015365">
                <a:moveTo>
                  <a:pt x="1717040" y="595503"/>
                </a:moveTo>
                <a:lnTo>
                  <a:pt x="1638046" y="595503"/>
                </a:lnTo>
                <a:lnTo>
                  <a:pt x="1624888" y="619506"/>
                </a:lnTo>
                <a:lnTo>
                  <a:pt x="1603692" y="669747"/>
                </a:lnTo>
                <a:lnTo>
                  <a:pt x="1589265" y="722731"/>
                </a:lnTo>
                <a:lnTo>
                  <a:pt x="1581886" y="777405"/>
                </a:lnTo>
                <a:lnTo>
                  <a:pt x="1580896" y="805307"/>
                </a:lnTo>
                <a:lnTo>
                  <a:pt x="1581886" y="833297"/>
                </a:lnTo>
                <a:lnTo>
                  <a:pt x="1589265" y="887971"/>
                </a:lnTo>
                <a:lnTo>
                  <a:pt x="1603692" y="940803"/>
                </a:lnTo>
                <a:lnTo>
                  <a:pt x="1624888" y="991095"/>
                </a:lnTo>
                <a:lnTo>
                  <a:pt x="1638046" y="1015238"/>
                </a:lnTo>
                <a:lnTo>
                  <a:pt x="1717040" y="1015238"/>
                </a:lnTo>
                <a:lnTo>
                  <a:pt x="1703349" y="992555"/>
                </a:lnTo>
                <a:lnTo>
                  <a:pt x="1691233" y="968667"/>
                </a:lnTo>
                <a:lnTo>
                  <a:pt x="1671828" y="917321"/>
                </a:lnTo>
                <a:lnTo>
                  <a:pt x="1659737" y="862457"/>
                </a:lnTo>
                <a:lnTo>
                  <a:pt x="1655953" y="805307"/>
                </a:lnTo>
                <a:lnTo>
                  <a:pt x="1656803" y="776376"/>
                </a:lnTo>
                <a:lnTo>
                  <a:pt x="1664754" y="720369"/>
                </a:lnTo>
                <a:lnTo>
                  <a:pt x="1680730" y="667105"/>
                </a:lnTo>
                <a:lnTo>
                  <a:pt x="1703349" y="618197"/>
                </a:lnTo>
                <a:lnTo>
                  <a:pt x="1717040" y="595503"/>
                </a:lnTo>
                <a:close/>
              </a:path>
              <a:path w="4055110" h="1015365">
                <a:moveTo>
                  <a:pt x="1981708" y="853186"/>
                </a:moveTo>
                <a:lnTo>
                  <a:pt x="1861185" y="853186"/>
                </a:lnTo>
                <a:lnTo>
                  <a:pt x="1861185" y="851281"/>
                </a:lnTo>
                <a:lnTo>
                  <a:pt x="1888705" y="832548"/>
                </a:lnTo>
                <a:lnTo>
                  <a:pt x="1912442" y="813689"/>
                </a:lnTo>
                <a:lnTo>
                  <a:pt x="1948561" y="775716"/>
                </a:lnTo>
                <a:lnTo>
                  <a:pt x="1969795" y="737108"/>
                </a:lnTo>
                <a:lnTo>
                  <a:pt x="1976755" y="697738"/>
                </a:lnTo>
                <a:lnTo>
                  <a:pt x="1975954" y="683120"/>
                </a:lnTo>
                <a:lnTo>
                  <a:pt x="1962912" y="643001"/>
                </a:lnTo>
                <a:lnTo>
                  <a:pt x="1934794" y="611644"/>
                </a:lnTo>
                <a:lnTo>
                  <a:pt x="1893404" y="592899"/>
                </a:lnTo>
                <a:lnTo>
                  <a:pt x="1859788" y="589280"/>
                </a:lnTo>
                <a:lnTo>
                  <a:pt x="1838540" y="590740"/>
                </a:lnTo>
                <a:lnTo>
                  <a:pt x="1801253" y="602411"/>
                </a:lnTo>
                <a:lnTo>
                  <a:pt x="1759610" y="641629"/>
                </a:lnTo>
                <a:lnTo>
                  <a:pt x="1743329" y="682117"/>
                </a:lnTo>
                <a:lnTo>
                  <a:pt x="1814322" y="698627"/>
                </a:lnTo>
                <a:lnTo>
                  <a:pt x="1817547" y="687844"/>
                </a:lnTo>
                <a:lnTo>
                  <a:pt x="1821535" y="678726"/>
                </a:lnTo>
                <a:lnTo>
                  <a:pt x="1859788" y="655828"/>
                </a:lnTo>
                <a:lnTo>
                  <a:pt x="1869338" y="656475"/>
                </a:lnTo>
                <a:lnTo>
                  <a:pt x="1900643" y="682523"/>
                </a:lnTo>
                <a:lnTo>
                  <a:pt x="1903603" y="700913"/>
                </a:lnTo>
                <a:lnTo>
                  <a:pt x="1902574" y="711949"/>
                </a:lnTo>
                <a:lnTo>
                  <a:pt x="1877771" y="757821"/>
                </a:lnTo>
                <a:lnTo>
                  <a:pt x="1836420" y="795655"/>
                </a:lnTo>
                <a:lnTo>
                  <a:pt x="1796783" y="823493"/>
                </a:lnTo>
                <a:lnTo>
                  <a:pt x="1746885" y="854075"/>
                </a:lnTo>
                <a:lnTo>
                  <a:pt x="1746885" y="918718"/>
                </a:lnTo>
                <a:lnTo>
                  <a:pt x="1981708" y="918718"/>
                </a:lnTo>
                <a:lnTo>
                  <a:pt x="1981708" y="853186"/>
                </a:lnTo>
                <a:close/>
              </a:path>
              <a:path w="4055110" h="1015365">
                <a:moveTo>
                  <a:pt x="2020697" y="137922"/>
                </a:moveTo>
                <a:lnTo>
                  <a:pt x="1965642" y="132207"/>
                </a:lnTo>
                <a:lnTo>
                  <a:pt x="1925828" y="121158"/>
                </a:lnTo>
                <a:lnTo>
                  <a:pt x="1891563" y="97256"/>
                </a:lnTo>
                <a:lnTo>
                  <a:pt x="1886331" y="87884"/>
                </a:lnTo>
                <a:lnTo>
                  <a:pt x="1999742" y="87884"/>
                </a:lnTo>
                <a:lnTo>
                  <a:pt x="1999742" y="37465"/>
                </a:lnTo>
                <a:lnTo>
                  <a:pt x="1880489" y="37465"/>
                </a:lnTo>
                <a:lnTo>
                  <a:pt x="1880489" y="4064"/>
                </a:lnTo>
                <a:lnTo>
                  <a:pt x="1815338" y="4064"/>
                </a:lnTo>
                <a:lnTo>
                  <a:pt x="1815338" y="37465"/>
                </a:lnTo>
                <a:lnTo>
                  <a:pt x="1696085" y="37465"/>
                </a:lnTo>
                <a:lnTo>
                  <a:pt x="1696085" y="87884"/>
                </a:lnTo>
                <a:lnTo>
                  <a:pt x="1809115" y="87884"/>
                </a:lnTo>
                <a:lnTo>
                  <a:pt x="1803933" y="97180"/>
                </a:lnTo>
                <a:lnTo>
                  <a:pt x="1769745" y="121031"/>
                </a:lnTo>
                <a:lnTo>
                  <a:pt x="1730057" y="132143"/>
                </a:lnTo>
                <a:lnTo>
                  <a:pt x="1675130" y="137922"/>
                </a:lnTo>
                <a:lnTo>
                  <a:pt x="1693926" y="186182"/>
                </a:lnTo>
                <a:lnTo>
                  <a:pt x="1746072" y="180174"/>
                </a:lnTo>
                <a:lnTo>
                  <a:pt x="1789176" y="168910"/>
                </a:lnTo>
                <a:lnTo>
                  <a:pt x="1836623" y="143002"/>
                </a:lnTo>
                <a:lnTo>
                  <a:pt x="1847723" y="132207"/>
                </a:lnTo>
                <a:lnTo>
                  <a:pt x="1858810" y="143002"/>
                </a:lnTo>
                <a:lnTo>
                  <a:pt x="1906143" y="168910"/>
                </a:lnTo>
                <a:lnTo>
                  <a:pt x="1949297" y="180174"/>
                </a:lnTo>
                <a:lnTo>
                  <a:pt x="2001520" y="186182"/>
                </a:lnTo>
                <a:lnTo>
                  <a:pt x="2020697" y="137922"/>
                </a:lnTo>
                <a:close/>
              </a:path>
              <a:path w="4055110" h="1015365">
                <a:moveTo>
                  <a:pt x="2035048" y="197739"/>
                </a:moveTo>
                <a:lnTo>
                  <a:pt x="1661287" y="197739"/>
                </a:lnTo>
                <a:lnTo>
                  <a:pt x="1661287" y="249174"/>
                </a:lnTo>
                <a:lnTo>
                  <a:pt x="1815338" y="249174"/>
                </a:lnTo>
                <a:lnTo>
                  <a:pt x="1815338" y="276352"/>
                </a:lnTo>
                <a:lnTo>
                  <a:pt x="1704213" y="276352"/>
                </a:lnTo>
                <a:lnTo>
                  <a:pt x="1704213" y="408940"/>
                </a:lnTo>
                <a:lnTo>
                  <a:pt x="1990852" y="408940"/>
                </a:lnTo>
                <a:lnTo>
                  <a:pt x="1990852" y="357632"/>
                </a:lnTo>
                <a:lnTo>
                  <a:pt x="1990852" y="327279"/>
                </a:lnTo>
                <a:lnTo>
                  <a:pt x="1990852" y="276352"/>
                </a:lnTo>
                <a:lnTo>
                  <a:pt x="1926971" y="276352"/>
                </a:lnTo>
                <a:lnTo>
                  <a:pt x="1926971" y="327279"/>
                </a:lnTo>
                <a:lnTo>
                  <a:pt x="1926971" y="357632"/>
                </a:lnTo>
                <a:lnTo>
                  <a:pt x="1767967" y="357632"/>
                </a:lnTo>
                <a:lnTo>
                  <a:pt x="1767967" y="327279"/>
                </a:lnTo>
                <a:lnTo>
                  <a:pt x="1926971" y="327279"/>
                </a:lnTo>
                <a:lnTo>
                  <a:pt x="1926971" y="276352"/>
                </a:lnTo>
                <a:lnTo>
                  <a:pt x="1880489" y="276352"/>
                </a:lnTo>
                <a:lnTo>
                  <a:pt x="1880489" y="249174"/>
                </a:lnTo>
                <a:lnTo>
                  <a:pt x="2035048" y="249174"/>
                </a:lnTo>
                <a:lnTo>
                  <a:pt x="2035048" y="197739"/>
                </a:lnTo>
                <a:close/>
              </a:path>
              <a:path w="4055110" h="1015365">
                <a:moveTo>
                  <a:pt x="2254504" y="830326"/>
                </a:moveTo>
                <a:lnTo>
                  <a:pt x="2213457" y="802360"/>
                </a:lnTo>
                <a:lnTo>
                  <a:pt x="2194953" y="780542"/>
                </a:lnTo>
                <a:lnTo>
                  <a:pt x="2192959" y="777913"/>
                </a:lnTo>
                <a:lnTo>
                  <a:pt x="2172462" y="736600"/>
                </a:lnTo>
                <a:lnTo>
                  <a:pt x="2163521" y="692492"/>
                </a:lnTo>
                <a:lnTo>
                  <a:pt x="2162937" y="677672"/>
                </a:lnTo>
                <a:lnTo>
                  <a:pt x="2162937" y="668274"/>
                </a:lnTo>
                <a:lnTo>
                  <a:pt x="2242439" y="668274"/>
                </a:lnTo>
                <a:lnTo>
                  <a:pt x="2242439" y="617347"/>
                </a:lnTo>
                <a:lnTo>
                  <a:pt x="2162937" y="617347"/>
                </a:lnTo>
                <a:lnTo>
                  <a:pt x="2162937" y="561975"/>
                </a:lnTo>
                <a:lnTo>
                  <a:pt x="2097786" y="561975"/>
                </a:lnTo>
                <a:lnTo>
                  <a:pt x="2097786" y="617347"/>
                </a:lnTo>
                <a:lnTo>
                  <a:pt x="2016506" y="617347"/>
                </a:lnTo>
                <a:lnTo>
                  <a:pt x="2016506" y="668274"/>
                </a:lnTo>
                <a:lnTo>
                  <a:pt x="2097786" y="668274"/>
                </a:lnTo>
                <a:lnTo>
                  <a:pt x="2097786" y="677672"/>
                </a:lnTo>
                <a:lnTo>
                  <a:pt x="2092159" y="724331"/>
                </a:lnTo>
                <a:lnTo>
                  <a:pt x="2074799" y="769264"/>
                </a:lnTo>
                <a:lnTo>
                  <a:pt x="2044661" y="808342"/>
                </a:lnTo>
                <a:lnTo>
                  <a:pt x="2001774" y="836549"/>
                </a:lnTo>
                <a:lnTo>
                  <a:pt x="2036699" y="887095"/>
                </a:lnTo>
                <a:lnTo>
                  <a:pt x="2081339" y="857935"/>
                </a:lnTo>
                <a:lnTo>
                  <a:pt x="2114969" y="815124"/>
                </a:lnTo>
                <a:lnTo>
                  <a:pt x="2131060" y="780542"/>
                </a:lnTo>
                <a:lnTo>
                  <a:pt x="2138286" y="797001"/>
                </a:lnTo>
                <a:lnTo>
                  <a:pt x="2166620" y="840232"/>
                </a:lnTo>
                <a:lnTo>
                  <a:pt x="2205024" y="872147"/>
                </a:lnTo>
                <a:lnTo>
                  <a:pt x="2220087" y="879856"/>
                </a:lnTo>
                <a:lnTo>
                  <a:pt x="2254504" y="830326"/>
                </a:lnTo>
                <a:close/>
              </a:path>
              <a:path w="4055110" h="1015365">
                <a:moveTo>
                  <a:pt x="2265172" y="177292"/>
                </a:moveTo>
                <a:lnTo>
                  <a:pt x="2264384" y="166535"/>
                </a:lnTo>
                <a:lnTo>
                  <a:pt x="2262022" y="156349"/>
                </a:lnTo>
                <a:lnTo>
                  <a:pt x="2259063" y="149098"/>
                </a:lnTo>
                <a:lnTo>
                  <a:pt x="2258098" y="146723"/>
                </a:lnTo>
                <a:lnTo>
                  <a:pt x="2228392" y="115798"/>
                </a:lnTo>
                <a:lnTo>
                  <a:pt x="2204593" y="105575"/>
                </a:lnTo>
                <a:lnTo>
                  <a:pt x="2204593" y="168021"/>
                </a:lnTo>
                <a:lnTo>
                  <a:pt x="2204593" y="186944"/>
                </a:lnTo>
                <a:lnTo>
                  <a:pt x="2166493" y="205867"/>
                </a:lnTo>
                <a:lnTo>
                  <a:pt x="2158466" y="205422"/>
                </a:lnTo>
                <a:lnTo>
                  <a:pt x="2130298" y="186563"/>
                </a:lnTo>
                <a:lnTo>
                  <a:pt x="2130298" y="168021"/>
                </a:lnTo>
                <a:lnTo>
                  <a:pt x="2167382" y="149098"/>
                </a:lnTo>
                <a:lnTo>
                  <a:pt x="2175421" y="149555"/>
                </a:lnTo>
                <a:lnTo>
                  <a:pt x="2204593" y="168021"/>
                </a:lnTo>
                <a:lnTo>
                  <a:pt x="2204593" y="105575"/>
                </a:lnTo>
                <a:lnTo>
                  <a:pt x="2194179" y="102946"/>
                </a:lnTo>
                <a:lnTo>
                  <a:pt x="2181161" y="101079"/>
                </a:lnTo>
                <a:lnTo>
                  <a:pt x="2167382" y="100457"/>
                </a:lnTo>
                <a:lnTo>
                  <a:pt x="2153564" y="101079"/>
                </a:lnTo>
                <a:lnTo>
                  <a:pt x="2106307" y="115798"/>
                </a:lnTo>
                <a:lnTo>
                  <a:pt x="2076602" y="146723"/>
                </a:lnTo>
                <a:lnTo>
                  <a:pt x="2069592" y="177292"/>
                </a:lnTo>
                <a:lnTo>
                  <a:pt x="2070366" y="188150"/>
                </a:lnTo>
                <a:lnTo>
                  <a:pt x="2088921" y="225539"/>
                </a:lnTo>
                <a:lnTo>
                  <a:pt x="2128278" y="248945"/>
                </a:lnTo>
                <a:lnTo>
                  <a:pt x="2167382" y="254508"/>
                </a:lnTo>
                <a:lnTo>
                  <a:pt x="2181161" y="253898"/>
                </a:lnTo>
                <a:lnTo>
                  <a:pt x="2228392" y="239255"/>
                </a:lnTo>
                <a:lnTo>
                  <a:pt x="2258098" y="208102"/>
                </a:lnTo>
                <a:lnTo>
                  <a:pt x="2258999" y="205867"/>
                </a:lnTo>
                <a:lnTo>
                  <a:pt x="2262022" y="198424"/>
                </a:lnTo>
                <a:lnTo>
                  <a:pt x="2264384" y="188150"/>
                </a:lnTo>
                <a:lnTo>
                  <a:pt x="2265172" y="177292"/>
                </a:lnTo>
                <a:close/>
              </a:path>
              <a:path w="4055110" h="1015365">
                <a:moveTo>
                  <a:pt x="2276729" y="37084"/>
                </a:moveTo>
                <a:lnTo>
                  <a:pt x="2200402" y="37084"/>
                </a:lnTo>
                <a:lnTo>
                  <a:pt x="2200402" y="0"/>
                </a:lnTo>
                <a:lnTo>
                  <a:pt x="2134743" y="0"/>
                </a:lnTo>
                <a:lnTo>
                  <a:pt x="2134743" y="37084"/>
                </a:lnTo>
                <a:lnTo>
                  <a:pt x="2051304" y="37084"/>
                </a:lnTo>
                <a:lnTo>
                  <a:pt x="2051304" y="88392"/>
                </a:lnTo>
                <a:lnTo>
                  <a:pt x="2276729" y="88392"/>
                </a:lnTo>
                <a:lnTo>
                  <a:pt x="2276729" y="37084"/>
                </a:lnTo>
                <a:close/>
              </a:path>
              <a:path w="4055110" h="1015365">
                <a:moveTo>
                  <a:pt x="2393315" y="708025"/>
                </a:moveTo>
                <a:lnTo>
                  <a:pt x="2335784" y="708025"/>
                </a:lnTo>
                <a:lnTo>
                  <a:pt x="2335784" y="552196"/>
                </a:lnTo>
                <a:lnTo>
                  <a:pt x="2270633" y="552196"/>
                </a:lnTo>
                <a:lnTo>
                  <a:pt x="2270633" y="961644"/>
                </a:lnTo>
                <a:lnTo>
                  <a:pt x="2335784" y="961644"/>
                </a:lnTo>
                <a:lnTo>
                  <a:pt x="2335784" y="761619"/>
                </a:lnTo>
                <a:lnTo>
                  <a:pt x="2393315" y="761619"/>
                </a:lnTo>
                <a:lnTo>
                  <a:pt x="2393315" y="708025"/>
                </a:lnTo>
                <a:close/>
              </a:path>
              <a:path w="4055110" h="1015365">
                <a:moveTo>
                  <a:pt x="2397760" y="3048"/>
                </a:moveTo>
                <a:lnTo>
                  <a:pt x="2332101" y="3048"/>
                </a:lnTo>
                <a:lnTo>
                  <a:pt x="2332101" y="90678"/>
                </a:lnTo>
                <a:lnTo>
                  <a:pt x="2283841" y="90678"/>
                </a:lnTo>
                <a:lnTo>
                  <a:pt x="2283841" y="141986"/>
                </a:lnTo>
                <a:lnTo>
                  <a:pt x="2332101" y="141986"/>
                </a:lnTo>
                <a:lnTo>
                  <a:pt x="2332101" y="172720"/>
                </a:lnTo>
                <a:lnTo>
                  <a:pt x="2282571" y="172720"/>
                </a:lnTo>
                <a:lnTo>
                  <a:pt x="2282571" y="224536"/>
                </a:lnTo>
                <a:lnTo>
                  <a:pt x="2332101" y="224536"/>
                </a:lnTo>
                <a:lnTo>
                  <a:pt x="2332101" y="263017"/>
                </a:lnTo>
                <a:lnTo>
                  <a:pt x="2397760" y="263017"/>
                </a:lnTo>
                <a:lnTo>
                  <a:pt x="2397760" y="3048"/>
                </a:lnTo>
                <a:close/>
              </a:path>
              <a:path w="4055110" h="1015365">
                <a:moveTo>
                  <a:pt x="2399030" y="341122"/>
                </a:moveTo>
                <a:lnTo>
                  <a:pt x="2381758" y="302133"/>
                </a:lnTo>
                <a:lnTo>
                  <a:pt x="2347442" y="281851"/>
                </a:lnTo>
                <a:lnTo>
                  <a:pt x="2329815" y="276428"/>
                </a:lnTo>
                <a:lnTo>
                  <a:pt x="2329815" y="341122"/>
                </a:lnTo>
                <a:lnTo>
                  <a:pt x="2328646" y="346722"/>
                </a:lnTo>
                <a:lnTo>
                  <a:pt x="2287727" y="362521"/>
                </a:lnTo>
                <a:lnTo>
                  <a:pt x="2254377" y="363855"/>
                </a:lnTo>
                <a:lnTo>
                  <a:pt x="2223122" y="362432"/>
                </a:lnTo>
                <a:lnTo>
                  <a:pt x="2200821" y="358165"/>
                </a:lnTo>
                <a:lnTo>
                  <a:pt x="2187448" y="351053"/>
                </a:lnTo>
                <a:lnTo>
                  <a:pt x="2183003" y="341122"/>
                </a:lnTo>
                <a:lnTo>
                  <a:pt x="2184044" y="335292"/>
                </a:lnTo>
                <a:lnTo>
                  <a:pt x="2223973" y="319214"/>
                </a:lnTo>
                <a:lnTo>
                  <a:pt x="2256663" y="317881"/>
                </a:lnTo>
                <a:lnTo>
                  <a:pt x="2273960" y="318223"/>
                </a:lnTo>
                <a:lnTo>
                  <a:pt x="2311781" y="323215"/>
                </a:lnTo>
                <a:lnTo>
                  <a:pt x="2329815" y="341122"/>
                </a:lnTo>
                <a:lnTo>
                  <a:pt x="2329815" y="276428"/>
                </a:lnTo>
                <a:lnTo>
                  <a:pt x="2315540" y="273227"/>
                </a:lnTo>
                <a:lnTo>
                  <a:pt x="2297315" y="270535"/>
                </a:lnTo>
                <a:lnTo>
                  <a:pt x="2277681" y="268897"/>
                </a:lnTo>
                <a:lnTo>
                  <a:pt x="2256663" y="268351"/>
                </a:lnTo>
                <a:lnTo>
                  <a:pt x="2235479" y="268897"/>
                </a:lnTo>
                <a:lnTo>
                  <a:pt x="2197519" y="273227"/>
                </a:lnTo>
                <a:lnTo>
                  <a:pt x="2152231" y="287655"/>
                </a:lnTo>
                <a:lnTo>
                  <a:pt x="2118144" y="320065"/>
                </a:lnTo>
                <a:lnTo>
                  <a:pt x="2113788" y="341122"/>
                </a:lnTo>
                <a:lnTo>
                  <a:pt x="2114880" y="351891"/>
                </a:lnTo>
                <a:lnTo>
                  <a:pt x="2140775" y="387375"/>
                </a:lnTo>
                <a:lnTo>
                  <a:pt x="2180717" y="404749"/>
                </a:lnTo>
                <a:lnTo>
                  <a:pt x="2235479" y="412864"/>
                </a:lnTo>
                <a:lnTo>
                  <a:pt x="2256663" y="413385"/>
                </a:lnTo>
                <a:lnTo>
                  <a:pt x="2277681" y="412864"/>
                </a:lnTo>
                <a:lnTo>
                  <a:pt x="2315540" y="408571"/>
                </a:lnTo>
                <a:lnTo>
                  <a:pt x="2360714" y="394106"/>
                </a:lnTo>
                <a:lnTo>
                  <a:pt x="2393581" y="363855"/>
                </a:lnTo>
                <a:lnTo>
                  <a:pt x="2394724" y="361911"/>
                </a:lnTo>
                <a:lnTo>
                  <a:pt x="2397950" y="351891"/>
                </a:lnTo>
                <a:lnTo>
                  <a:pt x="2399030" y="341122"/>
                </a:lnTo>
                <a:close/>
              </a:path>
              <a:path w="4055110" h="1015365">
                <a:moveTo>
                  <a:pt x="2533777" y="805307"/>
                </a:moveTo>
                <a:lnTo>
                  <a:pt x="2529979" y="749871"/>
                </a:lnTo>
                <a:lnTo>
                  <a:pt x="2519045" y="695960"/>
                </a:lnTo>
                <a:lnTo>
                  <a:pt x="2501163" y="644258"/>
                </a:lnTo>
                <a:lnTo>
                  <a:pt x="2476627" y="595503"/>
                </a:lnTo>
                <a:lnTo>
                  <a:pt x="2397633" y="595503"/>
                </a:lnTo>
                <a:lnTo>
                  <a:pt x="2411311" y="618197"/>
                </a:lnTo>
                <a:lnTo>
                  <a:pt x="2423426" y="642073"/>
                </a:lnTo>
                <a:lnTo>
                  <a:pt x="2442845" y="693293"/>
                </a:lnTo>
                <a:lnTo>
                  <a:pt x="2454821" y="748068"/>
                </a:lnTo>
                <a:lnTo>
                  <a:pt x="2458720" y="805307"/>
                </a:lnTo>
                <a:lnTo>
                  <a:pt x="2457793" y="834174"/>
                </a:lnTo>
                <a:lnTo>
                  <a:pt x="2449842" y="890181"/>
                </a:lnTo>
                <a:lnTo>
                  <a:pt x="2433929" y="943597"/>
                </a:lnTo>
                <a:lnTo>
                  <a:pt x="2411311" y="992555"/>
                </a:lnTo>
                <a:lnTo>
                  <a:pt x="2397633" y="1015238"/>
                </a:lnTo>
                <a:lnTo>
                  <a:pt x="2476627" y="1015238"/>
                </a:lnTo>
                <a:lnTo>
                  <a:pt x="2501163" y="966292"/>
                </a:lnTo>
                <a:lnTo>
                  <a:pt x="2519045" y="914654"/>
                </a:lnTo>
                <a:lnTo>
                  <a:pt x="2529979" y="860844"/>
                </a:lnTo>
                <a:lnTo>
                  <a:pt x="2532773" y="833297"/>
                </a:lnTo>
                <a:lnTo>
                  <a:pt x="2533777" y="805307"/>
                </a:lnTo>
                <a:close/>
              </a:path>
              <a:path w="4055110" h="1015365">
                <a:moveTo>
                  <a:pt x="2891536" y="3556"/>
                </a:moveTo>
                <a:lnTo>
                  <a:pt x="2825877" y="3556"/>
                </a:lnTo>
                <a:lnTo>
                  <a:pt x="2825877" y="58039"/>
                </a:lnTo>
                <a:lnTo>
                  <a:pt x="2825877" y="109855"/>
                </a:lnTo>
                <a:lnTo>
                  <a:pt x="2825877" y="157988"/>
                </a:lnTo>
                <a:lnTo>
                  <a:pt x="2765552" y="157988"/>
                </a:lnTo>
                <a:lnTo>
                  <a:pt x="2767330" y="150495"/>
                </a:lnTo>
                <a:lnTo>
                  <a:pt x="2768219" y="142621"/>
                </a:lnTo>
                <a:lnTo>
                  <a:pt x="2768219" y="125730"/>
                </a:lnTo>
                <a:lnTo>
                  <a:pt x="2767330" y="117602"/>
                </a:lnTo>
                <a:lnTo>
                  <a:pt x="2765552" y="109855"/>
                </a:lnTo>
                <a:lnTo>
                  <a:pt x="2825877" y="109855"/>
                </a:lnTo>
                <a:lnTo>
                  <a:pt x="2825877" y="58039"/>
                </a:lnTo>
                <a:lnTo>
                  <a:pt x="2736977" y="58039"/>
                </a:lnTo>
                <a:lnTo>
                  <a:pt x="2729090" y="51117"/>
                </a:lnTo>
                <a:lnTo>
                  <a:pt x="2720505" y="45008"/>
                </a:lnTo>
                <a:lnTo>
                  <a:pt x="2711234" y="39738"/>
                </a:lnTo>
                <a:lnTo>
                  <a:pt x="2706243" y="37515"/>
                </a:lnTo>
                <a:lnTo>
                  <a:pt x="2706243" y="134366"/>
                </a:lnTo>
                <a:lnTo>
                  <a:pt x="2705836" y="141820"/>
                </a:lnTo>
                <a:lnTo>
                  <a:pt x="2682748" y="178181"/>
                </a:lnTo>
                <a:lnTo>
                  <a:pt x="2657983" y="183896"/>
                </a:lnTo>
                <a:lnTo>
                  <a:pt x="2648712" y="183896"/>
                </a:lnTo>
                <a:lnTo>
                  <a:pt x="2616327" y="161036"/>
                </a:lnTo>
                <a:lnTo>
                  <a:pt x="2610231" y="134366"/>
                </a:lnTo>
                <a:lnTo>
                  <a:pt x="2610612" y="126733"/>
                </a:lnTo>
                <a:lnTo>
                  <a:pt x="2640584" y="85852"/>
                </a:lnTo>
                <a:lnTo>
                  <a:pt x="2648712" y="83947"/>
                </a:lnTo>
                <a:lnTo>
                  <a:pt x="2657983" y="83947"/>
                </a:lnTo>
                <a:lnTo>
                  <a:pt x="2695829" y="99568"/>
                </a:lnTo>
                <a:lnTo>
                  <a:pt x="2706243" y="134366"/>
                </a:lnTo>
                <a:lnTo>
                  <a:pt x="2706243" y="37515"/>
                </a:lnTo>
                <a:lnTo>
                  <a:pt x="2668981" y="27686"/>
                </a:lnTo>
                <a:lnTo>
                  <a:pt x="2657602" y="27178"/>
                </a:lnTo>
                <a:lnTo>
                  <a:pt x="2642616" y="28041"/>
                </a:lnTo>
                <a:lnTo>
                  <a:pt x="2602103" y="40894"/>
                </a:lnTo>
                <a:lnTo>
                  <a:pt x="2570670" y="67602"/>
                </a:lnTo>
                <a:lnTo>
                  <a:pt x="2552166" y="105130"/>
                </a:lnTo>
                <a:lnTo>
                  <a:pt x="2548636" y="134366"/>
                </a:lnTo>
                <a:lnTo>
                  <a:pt x="2549537" y="149085"/>
                </a:lnTo>
                <a:lnTo>
                  <a:pt x="2562987" y="188976"/>
                </a:lnTo>
                <a:lnTo>
                  <a:pt x="2590596" y="219659"/>
                </a:lnTo>
                <a:lnTo>
                  <a:pt x="2628938" y="237604"/>
                </a:lnTo>
                <a:lnTo>
                  <a:pt x="2657983" y="241046"/>
                </a:lnTo>
                <a:lnTo>
                  <a:pt x="2669311" y="240550"/>
                </a:lnTo>
                <a:lnTo>
                  <a:pt x="2711145" y="228625"/>
                </a:lnTo>
                <a:lnTo>
                  <a:pt x="2736850" y="210312"/>
                </a:lnTo>
                <a:lnTo>
                  <a:pt x="2825877" y="210312"/>
                </a:lnTo>
                <a:lnTo>
                  <a:pt x="2825877" y="301752"/>
                </a:lnTo>
                <a:lnTo>
                  <a:pt x="2891536" y="301752"/>
                </a:lnTo>
                <a:lnTo>
                  <a:pt x="2891536" y="210312"/>
                </a:lnTo>
                <a:lnTo>
                  <a:pt x="2891536" y="183896"/>
                </a:lnTo>
                <a:lnTo>
                  <a:pt x="2891536" y="157988"/>
                </a:lnTo>
                <a:lnTo>
                  <a:pt x="2891536" y="109855"/>
                </a:lnTo>
                <a:lnTo>
                  <a:pt x="2891536" y="83947"/>
                </a:lnTo>
                <a:lnTo>
                  <a:pt x="2891536" y="58039"/>
                </a:lnTo>
                <a:lnTo>
                  <a:pt x="2891536" y="3556"/>
                </a:lnTo>
                <a:close/>
              </a:path>
              <a:path w="4055110" h="1015365">
                <a:moveTo>
                  <a:pt x="2900045" y="354076"/>
                </a:moveTo>
                <a:lnTo>
                  <a:pt x="2681224" y="354076"/>
                </a:lnTo>
                <a:lnTo>
                  <a:pt x="2681224" y="273177"/>
                </a:lnTo>
                <a:lnTo>
                  <a:pt x="2616073" y="273177"/>
                </a:lnTo>
                <a:lnTo>
                  <a:pt x="2616073" y="406273"/>
                </a:lnTo>
                <a:lnTo>
                  <a:pt x="2900045" y="406273"/>
                </a:lnTo>
                <a:lnTo>
                  <a:pt x="2900045" y="354076"/>
                </a:lnTo>
                <a:close/>
              </a:path>
              <a:path w="4055110" h="1015365">
                <a:moveTo>
                  <a:pt x="3306445" y="200025"/>
                </a:moveTo>
                <a:lnTo>
                  <a:pt x="3253994" y="200025"/>
                </a:lnTo>
                <a:lnTo>
                  <a:pt x="3257016" y="181546"/>
                </a:lnTo>
                <a:lnTo>
                  <a:pt x="3259417" y="164020"/>
                </a:lnTo>
                <a:lnTo>
                  <a:pt x="3263112" y="116141"/>
                </a:lnTo>
                <a:lnTo>
                  <a:pt x="3264027" y="25908"/>
                </a:lnTo>
                <a:lnTo>
                  <a:pt x="2974340" y="25908"/>
                </a:lnTo>
                <a:lnTo>
                  <a:pt x="2974340" y="77216"/>
                </a:lnTo>
                <a:lnTo>
                  <a:pt x="3199765" y="77216"/>
                </a:lnTo>
                <a:lnTo>
                  <a:pt x="3199536" y="93179"/>
                </a:lnTo>
                <a:lnTo>
                  <a:pt x="3197352" y="138049"/>
                </a:lnTo>
                <a:lnTo>
                  <a:pt x="3191903" y="183591"/>
                </a:lnTo>
                <a:lnTo>
                  <a:pt x="3189097" y="200025"/>
                </a:lnTo>
                <a:lnTo>
                  <a:pt x="2932811" y="200025"/>
                </a:lnTo>
                <a:lnTo>
                  <a:pt x="2932811" y="252222"/>
                </a:lnTo>
                <a:lnTo>
                  <a:pt x="3084068" y="252222"/>
                </a:lnTo>
                <a:lnTo>
                  <a:pt x="3084068" y="413004"/>
                </a:lnTo>
                <a:lnTo>
                  <a:pt x="3150235" y="413004"/>
                </a:lnTo>
                <a:lnTo>
                  <a:pt x="3150235" y="252222"/>
                </a:lnTo>
                <a:lnTo>
                  <a:pt x="3306445" y="252222"/>
                </a:lnTo>
                <a:lnTo>
                  <a:pt x="3306445" y="200025"/>
                </a:lnTo>
                <a:close/>
              </a:path>
              <a:path w="4055110" h="1015365">
                <a:moveTo>
                  <a:pt x="3657600" y="95504"/>
                </a:moveTo>
                <a:lnTo>
                  <a:pt x="3638804" y="50292"/>
                </a:lnTo>
                <a:lnTo>
                  <a:pt x="3602228" y="26263"/>
                </a:lnTo>
                <a:lnTo>
                  <a:pt x="3587496" y="20916"/>
                </a:lnTo>
                <a:lnTo>
                  <a:pt x="3587496" y="95504"/>
                </a:lnTo>
                <a:lnTo>
                  <a:pt x="3586086" y="103466"/>
                </a:lnTo>
                <a:lnTo>
                  <a:pt x="3540722" y="127317"/>
                </a:lnTo>
                <a:lnTo>
                  <a:pt x="3506724" y="129413"/>
                </a:lnTo>
                <a:lnTo>
                  <a:pt x="3489185" y="128892"/>
                </a:lnTo>
                <a:lnTo>
                  <a:pt x="3449066" y="120904"/>
                </a:lnTo>
                <a:lnTo>
                  <a:pt x="3428492" y="95504"/>
                </a:lnTo>
                <a:lnTo>
                  <a:pt x="3429800" y="87477"/>
                </a:lnTo>
                <a:lnTo>
                  <a:pt x="3474478" y="63487"/>
                </a:lnTo>
                <a:lnTo>
                  <a:pt x="3507994" y="61214"/>
                </a:lnTo>
                <a:lnTo>
                  <a:pt x="3525875" y="61836"/>
                </a:lnTo>
                <a:lnTo>
                  <a:pt x="3566668" y="69850"/>
                </a:lnTo>
                <a:lnTo>
                  <a:pt x="3587496" y="95504"/>
                </a:lnTo>
                <a:lnTo>
                  <a:pt x="3587496" y="20916"/>
                </a:lnTo>
                <a:lnTo>
                  <a:pt x="3549777" y="12458"/>
                </a:lnTo>
                <a:lnTo>
                  <a:pt x="3507994" y="9779"/>
                </a:lnTo>
                <a:lnTo>
                  <a:pt x="3486442" y="10452"/>
                </a:lnTo>
                <a:lnTo>
                  <a:pt x="3447250" y="15786"/>
                </a:lnTo>
                <a:lnTo>
                  <a:pt x="3399536" y="33197"/>
                </a:lnTo>
                <a:lnTo>
                  <a:pt x="3368878" y="60528"/>
                </a:lnTo>
                <a:lnTo>
                  <a:pt x="3358388" y="95504"/>
                </a:lnTo>
                <a:lnTo>
                  <a:pt x="3359543" y="108064"/>
                </a:lnTo>
                <a:lnTo>
                  <a:pt x="3387344" y="150012"/>
                </a:lnTo>
                <a:lnTo>
                  <a:pt x="3429635" y="170815"/>
                </a:lnTo>
                <a:lnTo>
                  <a:pt x="3486442" y="180594"/>
                </a:lnTo>
                <a:lnTo>
                  <a:pt x="3507994" y="181229"/>
                </a:lnTo>
                <a:lnTo>
                  <a:pt x="3529533" y="180594"/>
                </a:lnTo>
                <a:lnTo>
                  <a:pt x="3568674" y="175399"/>
                </a:lnTo>
                <a:lnTo>
                  <a:pt x="3616325" y="158076"/>
                </a:lnTo>
                <a:lnTo>
                  <a:pt x="3647033" y="130733"/>
                </a:lnTo>
                <a:lnTo>
                  <a:pt x="3656419" y="108064"/>
                </a:lnTo>
                <a:lnTo>
                  <a:pt x="3657600" y="95504"/>
                </a:lnTo>
                <a:close/>
              </a:path>
              <a:path w="4055110" h="1015365">
                <a:moveTo>
                  <a:pt x="3659378" y="354076"/>
                </a:moveTo>
                <a:lnTo>
                  <a:pt x="3427603" y="354076"/>
                </a:lnTo>
                <a:lnTo>
                  <a:pt x="3427603" y="284353"/>
                </a:lnTo>
                <a:lnTo>
                  <a:pt x="3362960" y="284353"/>
                </a:lnTo>
                <a:lnTo>
                  <a:pt x="3362960" y="406273"/>
                </a:lnTo>
                <a:lnTo>
                  <a:pt x="3659378" y="406273"/>
                </a:lnTo>
                <a:lnTo>
                  <a:pt x="3659378" y="354076"/>
                </a:lnTo>
                <a:close/>
              </a:path>
              <a:path w="4055110" h="1015365">
                <a:moveTo>
                  <a:pt x="3695573" y="199136"/>
                </a:moveTo>
                <a:lnTo>
                  <a:pt x="3321812" y="199136"/>
                </a:lnTo>
                <a:lnTo>
                  <a:pt x="3321812" y="250952"/>
                </a:lnTo>
                <a:lnTo>
                  <a:pt x="3448177" y="250952"/>
                </a:lnTo>
                <a:lnTo>
                  <a:pt x="3448177" y="319659"/>
                </a:lnTo>
                <a:lnTo>
                  <a:pt x="3513328" y="319659"/>
                </a:lnTo>
                <a:lnTo>
                  <a:pt x="3513328" y="250952"/>
                </a:lnTo>
                <a:lnTo>
                  <a:pt x="3545459" y="250952"/>
                </a:lnTo>
                <a:lnTo>
                  <a:pt x="3545459" y="319659"/>
                </a:lnTo>
                <a:lnTo>
                  <a:pt x="3610737" y="319659"/>
                </a:lnTo>
                <a:lnTo>
                  <a:pt x="3610737" y="250952"/>
                </a:lnTo>
                <a:lnTo>
                  <a:pt x="3695573" y="250952"/>
                </a:lnTo>
                <a:lnTo>
                  <a:pt x="3695573" y="199136"/>
                </a:lnTo>
                <a:close/>
              </a:path>
              <a:path w="4055110" h="1015365">
                <a:moveTo>
                  <a:pt x="3970274" y="305435"/>
                </a:moveTo>
                <a:lnTo>
                  <a:pt x="3965587" y="266065"/>
                </a:lnTo>
                <a:lnTo>
                  <a:pt x="3964051" y="253111"/>
                </a:lnTo>
                <a:lnTo>
                  <a:pt x="3944518" y="256235"/>
                </a:lnTo>
                <a:lnTo>
                  <a:pt x="3905415" y="261086"/>
                </a:lnTo>
                <a:lnTo>
                  <a:pt x="3865613" y="264058"/>
                </a:lnTo>
                <a:lnTo>
                  <a:pt x="3821696" y="265722"/>
                </a:lnTo>
                <a:lnTo>
                  <a:pt x="3797935" y="266065"/>
                </a:lnTo>
                <a:lnTo>
                  <a:pt x="3797935" y="198628"/>
                </a:lnTo>
                <a:lnTo>
                  <a:pt x="3927475" y="198628"/>
                </a:lnTo>
                <a:lnTo>
                  <a:pt x="3927475" y="36576"/>
                </a:lnTo>
                <a:lnTo>
                  <a:pt x="3731006" y="36576"/>
                </a:lnTo>
                <a:lnTo>
                  <a:pt x="3731006" y="88392"/>
                </a:lnTo>
                <a:lnTo>
                  <a:pt x="3860419" y="88392"/>
                </a:lnTo>
                <a:lnTo>
                  <a:pt x="3860419" y="147320"/>
                </a:lnTo>
                <a:lnTo>
                  <a:pt x="3731387" y="147320"/>
                </a:lnTo>
                <a:lnTo>
                  <a:pt x="3731387" y="319278"/>
                </a:lnTo>
                <a:lnTo>
                  <a:pt x="3777869" y="319278"/>
                </a:lnTo>
                <a:lnTo>
                  <a:pt x="3806431" y="319100"/>
                </a:lnTo>
                <a:lnTo>
                  <a:pt x="3858285" y="317627"/>
                </a:lnTo>
                <a:lnTo>
                  <a:pt x="3903827" y="314553"/>
                </a:lnTo>
                <a:lnTo>
                  <a:pt x="3948214" y="309118"/>
                </a:lnTo>
                <a:lnTo>
                  <a:pt x="3970274" y="305435"/>
                </a:lnTo>
                <a:close/>
              </a:path>
              <a:path w="4055110" h="1015365">
                <a:moveTo>
                  <a:pt x="4055110" y="2667"/>
                </a:moveTo>
                <a:lnTo>
                  <a:pt x="3989959" y="2667"/>
                </a:lnTo>
                <a:lnTo>
                  <a:pt x="3989959" y="413893"/>
                </a:lnTo>
                <a:lnTo>
                  <a:pt x="4055110" y="413893"/>
                </a:lnTo>
                <a:lnTo>
                  <a:pt x="4055110" y="26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82266" y="1961388"/>
            <a:ext cx="2033270" cy="429259"/>
          </a:xfrm>
          <a:custGeom>
            <a:avLst/>
            <a:gdLst/>
            <a:ahLst/>
            <a:cxnLst/>
            <a:rect l="l" t="t" r="r" b="b"/>
            <a:pathLst>
              <a:path w="2033270" h="429260">
                <a:moveTo>
                  <a:pt x="337819" y="253237"/>
                </a:moveTo>
                <a:lnTo>
                  <a:pt x="77596" y="253237"/>
                </a:lnTo>
                <a:lnTo>
                  <a:pt x="77596" y="383793"/>
                </a:lnTo>
                <a:lnTo>
                  <a:pt x="79501" y="388619"/>
                </a:lnTo>
                <a:lnTo>
                  <a:pt x="83184" y="394080"/>
                </a:lnTo>
                <a:lnTo>
                  <a:pt x="86740" y="399541"/>
                </a:lnTo>
                <a:lnTo>
                  <a:pt x="90931" y="404621"/>
                </a:lnTo>
                <a:lnTo>
                  <a:pt x="95503" y="409193"/>
                </a:lnTo>
                <a:lnTo>
                  <a:pt x="100329" y="414400"/>
                </a:lnTo>
                <a:lnTo>
                  <a:pt x="105790" y="418972"/>
                </a:lnTo>
                <a:lnTo>
                  <a:pt x="117982" y="426846"/>
                </a:lnTo>
                <a:lnTo>
                  <a:pt x="123697" y="428878"/>
                </a:lnTo>
                <a:lnTo>
                  <a:pt x="319785" y="428878"/>
                </a:lnTo>
                <a:lnTo>
                  <a:pt x="326770" y="426211"/>
                </a:lnTo>
                <a:lnTo>
                  <a:pt x="331215" y="421131"/>
                </a:lnTo>
                <a:lnTo>
                  <a:pt x="335533" y="415925"/>
                </a:lnTo>
                <a:lnTo>
                  <a:pt x="337819" y="408558"/>
                </a:lnTo>
                <a:lnTo>
                  <a:pt x="337819" y="384555"/>
                </a:lnTo>
                <a:lnTo>
                  <a:pt x="131952" y="384555"/>
                </a:lnTo>
                <a:lnTo>
                  <a:pt x="128396" y="380491"/>
                </a:lnTo>
                <a:lnTo>
                  <a:pt x="128396" y="297687"/>
                </a:lnTo>
                <a:lnTo>
                  <a:pt x="337819" y="297687"/>
                </a:lnTo>
                <a:lnTo>
                  <a:pt x="337819" y="253237"/>
                </a:lnTo>
                <a:close/>
              </a:path>
              <a:path w="2033270" h="429260">
                <a:moveTo>
                  <a:pt x="337819" y="297687"/>
                </a:moveTo>
                <a:lnTo>
                  <a:pt x="287019" y="297687"/>
                </a:lnTo>
                <a:lnTo>
                  <a:pt x="287019" y="384555"/>
                </a:lnTo>
                <a:lnTo>
                  <a:pt x="337819" y="384555"/>
                </a:lnTo>
                <a:lnTo>
                  <a:pt x="337819" y="297687"/>
                </a:lnTo>
                <a:close/>
              </a:path>
              <a:path w="2033270" h="429260">
                <a:moveTo>
                  <a:pt x="1748155" y="290321"/>
                </a:moveTo>
                <a:lnTo>
                  <a:pt x="1697355" y="290321"/>
                </a:lnTo>
                <a:lnTo>
                  <a:pt x="1697355" y="377316"/>
                </a:lnTo>
                <a:lnTo>
                  <a:pt x="1699133" y="382396"/>
                </a:lnTo>
                <a:lnTo>
                  <a:pt x="1702816" y="388111"/>
                </a:lnTo>
                <a:lnTo>
                  <a:pt x="1706498" y="393953"/>
                </a:lnTo>
                <a:lnTo>
                  <a:pt x="1710562" y="399160"/>
                </a:lnTo>
                <a:lnTo>
                  <a:pt x="1715134" y="403732"/>
                </a:lnTo>
                <a:lnTo>
                  <a:pt x="1720087" y="408939"/>
                </a:lnTo>
                <a:lnTo>
                  <a:pt x="1725803" y="413638"/>
                </a:lnTo>
                <a:lnTo>
                  <a:pt x="1738883" y="422147"/>
                </a:lnTo>
                <a:lnTo>
                  <a:pt x="1744725" y="424306"/>
                </a:lnTo>
                <a:lnTo>
                  <a:pt x="1968119" y="424306"/>
                </a:lnTo>
                <a:lnTo>
                  <a:pt x="1970785" y="422655"/>
                </a:lnTo>
                <a:lnTo>
                  <a:pt x="1972818" y="419226"/>
                </a:lnTo>
                <a:lnTo>
                  <a:pt x="1974849" y="415925"/>
                </a:lnTo>
                <a:lnTo>
                  <a:pt x="1975738" y="410209"/>
                </a:lnTo>
                <a:lnTo>
                  <a:pt x="1975738" y="387350"/>
                </a:lnTo>
                <a:lnTo>
                  <a:pt x="1972183" y="379983"/>
                </a:lnTo>
                <a:lnTo>
                  <a:pt x="1752854" y="379983"/>
                </a:lnTo>
                <a:lnTo>
                  <a:pt x="1748155" y="374903"/>
                </a:lnTo>
                <a:lnTo>
                  <a:pt x="1748155" y="290321"/>
                </a:lnTo>
                <a:close/>
              </a:path>
              <a:path w="2033270" h="429260">
                <a:moveTo>
                  <a:pt x="1864233" y="253745"/>
                </a:moveTo>
                <a:lnTo>
                  <a:pt x="1813433" y="253745"/>
                </a:lnTo>
                <a:lnTo>
                  <a:pt x="1813433" y="323214"/>
                </a:lnTo>
                <a:lnTo>
                  <a:pt x="1815972" y="325881"/>
                </a:lnTo>
                <a:lnTo>
                  <a:pt x="1820798" y="327532"/>
                </a:lnTo>
                <a:lnTo>
                  <a:pt x="1825624" y="329310"/>
                </a:lnTo>
                <a:lnTo>
                  <a:pt x="1831720" y="330072"/>
                </a:lnTo>
                <a:lnTo>
                  <a:pt x="1846453" y="330072"/>
                </a:lnTo>
                <a:lnTo>
                  <a:pt x="1852421" y="329310"/>
                </a:lnTo>
                <a:lnTo>
                  <a:pt x="1857120" y="327532"/>
                </a:lnTo>
                <a:lnTo>
                  <a:pt x="1861820" y="325881"/>
                </a:lnTo>
                <a:lnTo>
                  <a:pt x="1864233" y="323214"/>
                </a:lnTo>
                <a:lnTo>
                  <a:pt x="1864233" y="253745"/>
                </a:lnTo>
                <a:close/>
              </a:path>
              <a:path w="2033270" h="429260">
                <a:moveTo>
                  <a:pt x="2029459" y="209803"/>
                </a:moveTo>
                <a:lnTo>
                  <a:pt x="1640205" y="209803"/>
                </a:lnTo>
                <a:lnTo>
                  <a:pt x="1640205" y="253745"/>
                </a:lnTo>
                <a:lnTo>
                  <a:pt x="2025776" y="253745"/>
                </a:lnTo>
                <a:lnTo>
                  <a:pt x="2028317" y="252094"/>
                </a:lnTo>
                <a:lnTo>
                  <a:pt x="2030221" y="248665"/>
                </a:lnTo>
                <a:lnTo>
                  <a:pt x="2031999" y="245363"/>
                </a:lnTo>
                <a:lnTo>
                  <a:pt x="2032888" y="239775"/>
                </a:lnTo>
                <a:lnTo>
                  <a:pt x="2032888" y="217169"/>
                </a:lnTo>
                <a:lnTo>
                  <a:pt x="2029459" y="209803"/>
                </a:lnTo>
                <a:close/>
              </a:path>
              <a:path w="2033270" h="429260">
                <a:moveTo>
                  <a:pt x="944244" y="274827"/>
                </a:moveTo>
                <a:lnTo>
                  <a:pt x="893444" y="274827"/>
                </a:lnTo>
                <a:lnTo>
                  <a:pt x="893444" y="377316"/>
                </a:lnTo>
                <a:lnTo>
                  <a:pt x="895222" y="382396"/>
                </a:lnTo>
                <a:lnTo>
                  <a:pt x="898906" y="388111"/>
                </a:lnTo>
                <a:lnTo>
                  <a:pt x="902588" y="393953"/>
                </a:lnTo>
                <a:lnTo>
                  <a:pt x="906653" y="399160"/>
                </a:lnTo>
                <a:lnTo>
                  <a:pt x="911224" y="403732"/>
                </a:lnTo>
                <a:lnTo>
                  <a:pt x="916178" y="408939"/>
                </a:lnTo>
                <a:lnTo>
                  <a:pt x="921893" y="413638"/>
                </a:lnTo>
                <a:lnTo>
                  <a:pt x="934973" y="422147"/>
                </a:lnTo>
                <a:lnTo>
                  <a:pt x="940816" y="424306"/>
                </a:lnTo>
                <a:lnTo>
                  <a:pt x="1154683" y="424306"/>
                </a:lnTo>
                <a:lnTo>
                  <a:pt x="1157350" y="422655"/>
                </a:lnTo>
                <a:lnTo>
                  <a:pt x="1159256" y="419226"/>
                </a:lnTo>
                <a:lnTo>
                  <a:pt x="1161287" y="415925"/>
                </a:lnTo>
                <a:lnTo>
                  <a:pt x="1162304" y="410209"/>
                </a:lnTo>
                <a:lnTo>
                  <a:pt x="1162304" y="387350"/>
                </a:lnTo>
                <a:lnTo>
                  <a:pt x="1158620" y="379983"/>
                </a:lnTo>
                <a:lnTo>
                  <a:pt x="948944" y="379983"/>
                </a:lnTo>
                <a:lnTo>
                  <a:pt x="944244" y="374903"/>
                </a:lnTo>
                <a:lnTo>
                  <a:pt x="944244" y="274827"/>
                </a:lnTo>
                <a:close/>
              </a:path>
              <a:path w="2033270" h="429260">
                <a:moveTo>
                  <a:pt x="1153159" y="7746"/>
                </a:moveTo>
                <a:lnTo>
                  <a:pt x="1102359" y="7746"/>
                </a:lnTo>
                <a:lnTo>
                  <a:pt x="1102359" y="291591"/>
                </a:lnTo>
                <a:lnTo>
                  <a:pt x="1104772" y="294258"/>
                </a:lnTo>
                <a:lnTo>
                  <a:pt x="1114551" y="297306"/>
                </a:lnTo>
                <a:lnTo>
                  <a:pt x="1120520" y="298068"/>
                </a:lnTo>
                <a:lnTo>
                  <a:pt x="1134491" y="298068"/>
                </a:lnTo>
                <a:lnTo>
                  <a:pt x="1140586" y="297306"/>
                </a:lnTo>
                <a:lnTo>
                  <a:pt x="1150620" y="294258"/>
                </a:lnTo>
                <a:lnTo>
                  <a:pt x="1153159" y="291591"/>
                </a:lnTo>
                <a:lnTo>
                  <a:pt x="1153159" y="159511"/>
                </a:lnTo>
                <a:lnTo>
                  <a:pt x="1220343" y="159511"/>
                </a:lnTo>
                <a:lnTo>
                  <a:pt x="1220343" y="115696"/>
                </a:lnTo>
                <a:lnTo>
                  <a:pt x="1153159" y="115696"/>
                </a:lnTo>
                <a:lnTo>
                  <a:pt x="1153159" y="7746"/>
                </a:lnTo>
                <a:close/>
              </a:path>
              <a:path w="2033270" h="429260">
                <a:moveTo>
                  <a:pt x="926337" y="18287"/>
                </a:moveTo>
                <a:lnTo>
                  <a:pt x="881125" y="26542"/>
                </a:lnTo>
                <a:lnTo>
                  <a:pt x="847089" y="49148"/>
                </a:lnTo>
                <a:lnTo>
                  <a:pt x="825753" y="82803"/>
                </a:lnTo>
                <a:lnTo>
                  <a:pt x="818514" y="123951"/>
                </a:lnTo>
                <a:lnTo>
                  <a:pt x="818967" y="134739"/>
                </a:lnTo>
                <a:lnTo>
                  <a:pt x="829855" y="174357"/>
                </a:lnTo>
                <a:lnTo>
                  <a:pt x="854426" y="205464"/>
                </a:lnTo>
                <a:lnTo>
                  <a:pt x="891458" y="224881"/>
                </a:lnTo>
                <a:lnTo>
                  <a:pt x="926337" y="229488"/>
                </a:lnTo>
                <a:lnTo>
                  <a:pt x="938601" y="228984"/>
                </a:lnTo>
                <a:lnTo>
                  <a:pt x="981317" y="216755"/>
                </a:lnTo>
                <a:lnTo>
                  <a:pt x="1012259" y="191156"/>
                </a:lnTo>
                <a:lnTo>
                  <a:pt x="1015864" y="186054"/>
                </a:lnTo>
                <a:lnTo>
                  <a:pt x="917194" y="186054"/>
                </a:lnTo>
                <a:lnTo>
                  <a:pt x="909066" y="184403"/>
                </a:lnTo>
                <a:lnTo>
                  <a:pt x="875283" y="154939"/>
                </a:lnTo>
                <a:lnTo>
                  <a:pt x="868807" y="132079"/>
                </a:lnTo>
                <a:lnTo>
                  <a:pt x="868807" y="115696"/>
                </a:lnTo>
                <a:lnTo>
                  <a:pt x="888745" y="74675"/>
                </a:lnTo>
                <a:lnTo>
                  <a:pt x="901954" y="66801"/>
                </a:lnTo>
                <a:lnTo>
                  <a:pt x="909066" y="63372"/>
                </a:lnTo>
                <a:lnTo>
                  <a:pt x="917194" y="61721"/>
                </a:lnTo>
                <a:lnTo>
                  <a:pt x="1015821" y="61721"/>
                </a:lnTo>
                <a:lnTo>
                  <a:pt x="1012259" y="56675"/>
                </a:lnTo>
                <a:lnTo>
                  <a:pt x="981317" y="31021"/>
                </a:lnTo>
                <a:lnTo>
                  <a:pt x="938601" y="18809"/>
                </a:lnTo>
                <a:lnTo>
                  <a:pt x="926337" y="18287"/>
                </a:lnTo>
                <a:close/>
              </a:path>
              <a:path w="2033270" h="429260">
                <a:moveTo>
                  <a:pt x="1015821" y="61721"/>
                </a:moveTo>
                <a:lnTo>
                  <a:pt x="935482" y="61721"/>
                </a:lnTo>
                <a:lnTo>
                  <a:pt x="943609" y="63372"/>
                </a:lnTo>
                <a:lnTo>
                  <a:pt x="957960" y="70103"/>
                </a:lnTo>
                <a:lnTo>
                  <a:pt x="964057" y="74675"/>
                </a:lnTo>
                <a:lnTo>
                  <a:pt x="968882" y="80517"/>
                </a:lnTo>
                <a:lnTo>
                  <a:pt x="973708" y="86232"/>
                </a:lnTo>
                <a:lnTo>
                  <a:pt x="977519" y="92836"/>
                </a:lnTo>
                <a:lnTo>
                  <a:pt x="980058" y="100329"/>
                </a:lnTo>
                <a:lnTo>
                  <a:pt x="982725" y="107822"/>
                </a:lnTo>
                <a:lnTo>
                  <a:pt x="983995" y="115696"/>
                </a:lnTo>
                <a:lnTo>
                  <a:pt x="983995" y="132079"/>
                </a:lnTo>
                <a:lnTo>
                  <a:pt x="982725" y="139953"/>
                </a:lnTo>
                <a:lnTo>
                  <a:pt x="980058" y="147446"/>
                </a:lnTo>
                <a:lnTo>
                  <a:pt x="977519" y="154939"/>
                </a:lnTo>
                <a:lnTo>
                  <a:pt x="943609" y="184403"/>
                </a:lnTo>
                <a:lnTo>
                  <a:pt x="935482" y="186054"/>
                </a:lnTo>
                <a:lnTo>
                  <a:pt x="1015864" y="186054"/>
                </a:lnTo>
                <a:lnTo>
                  <a:pt x="1032462" y="145192"/>
                </a:lnTo>
                <a:lnTo>
                  <a:pt x="1034287" y="123951"/>
                </a:lnTo>
                <a:lnTo>
                  <a:pt x="1033833" y="113093"/>
                </a:lnTo>
                <a:lnTo>
                  <a:pt x="1022875" y="73491"/>
                </a:lnTo>
                <a:lnTo>
                  <a:pt x="1017984" y="64785"/>
                </a:lnTo>
                <a:lnTo>
                  <a:pt x="1015821" y="61721"/>
                </a:lnTo>
                <a:close/>
              </a:path>
              <a:path w="2033270" h="429260">
                <a:moveTo>
                  <a:pt x="1969388" y="11937"/>
                </a:moveTo>
                <a:lnTo>
                  <a:pt x="1699133" y="11937"/>
                </a:lnTo>
                <a:lnTo>
                  <a:pt x="1699180" y="121411"/>
                </a:lnTo>
                <a:lnTo>
                  <a:pt x="1701037" y="126364"/>
                </a:lnTo>
                <a:lnTo>
                  <a:pt x="1704720" y="132079"/>
                </a:lnTo>
                <a:lnTo>
                  <a:pt x="1708276" y="137921"/>
                </a:lnTo>
                <a:lnTo>
                  <a:pt x="1712468" y="143128"/>
                </a:lnTo>
                <a:lnTo>
                  <a:pt x="1717039" y="147700"/>
                </a:lnTo>
                <a:lnTo>
                  <a:pt x="1721866" y="152907"/>
                </a:lnTo>
                <a:lnTo>
                  <a:pt x="1727581" y="157479"/>
                </a:lnTo>
                <a:lnTo>
                  <a:pt x="1740661" y="165734"/>
                </a:lnTo>
                <a:lnTo>
                  <a:pt x="1746631" y="167766"/>
                </a:lnTo>
                <a:lnTo>
                  <a:pt x="1951355" y="167766"/>
                </a:lnTo>
                <a:lnTo>
                  <a:pt x="1958339" y="165226"/>
                </a:lnTo>
                <a:lnTo>
                  <a:pt x="1967230" y="154812"/>
                </a:lnTo>
                <a:lnTo>
                  <a:pt x="1969351" y="147700"/>
                </a:lnTo>
                <a:lnTo>
                  <a:pt x="1969388" y="124332"/>
                </a:lnTo>
                <a:lnTo>
                  <a:pt x="1759331" y="124332"/>
                </a:lnTo>
                <a:lnTo>
                  <a:pt x="1755647" y="123316"/>
                </a:lnTo>
                <a:lnTo>
                  <a:pt x="1753361" y="121411"/>
                </a:lnTo>
                <a:lnTo>
                  <a:pt x="1751075" y="119379"/>
                </a:lnTo>
                <a:lnTo>
                  <a:pt x="1749933" y="115315"/>
                </a:lnTo>
                <a:lnTo>
                  <a:pt x="1749933" y="55371"/>
                </a:lnTo>
                <a:lnTo>
                  <a:pt x="1969388" y="55371"/>
                </a:lnTo>
                <a:lnTo>
                  <a:pt x="1969388" y="11937"/>
                </a:lnTo>
                <a:close/>
              </a:path>
              <a:path w="2033270" h="429260">
                <a:moveTo>
                  <a:pt x="1969388" y="55371"/>
                </a:moveTo>
                <a:lnTo>
                  <a:pt x="1918588" y="55371"/>
                </a:lnTo>
                <a:lnTo>
                  <a:pt x="1918588" y="124332"/>
                </a:lnTo>
                <a:lnTo>
                  <a:pt x="1969388" y="124332"/>
                </a:lnTo>
                <a:lnTo>
                  <a:pt x="1969388" y="55371"/>
                </a:lnTo>
                <a:close/>
              </a:path>
              <a:path w="2033270" h="429260">
                <a:moveTo>
                  <a:pt x="1293368" y="43941"/>
                </a:moveTo>
                <a:lnTo>
                  <a:pt x="1242568" y="43941"/>
                </a:lnTo>
                <a:lnTo>
                  <a:pt x="1242568" y="251586"/>
                </a:lnTo>
                <a:lnTo>
                  <a:pt x="1244345" y="256285"/>
                </a:lnTo>
                <a:lnTo>
                  <a:pt x="1247901" y="261492"/>
                </a:lnTo>
                <a:lnTo>
                  <a:pt x="1251331" y="266700"/>
                </a:lnTo>
                <a:lnTo>
                  <a:pt x="1255395" y="271525"/>
                </a:lnTo>
                <a:lnTo>
                  <a:pt x="1259967" y="276097"/>
                </a:lnTo>
                <a:lnTo>
                  <a:pt x="1264793" y="281304"/>
                </a:lnTo>
                <a:lnTo>
                  <a:pt x="1269619" y="285622"/>
                </a:lnTo>
                <a:lnTo>
                  <a:pt x="1274191" y="288925"/>
                </a:lnTo>
                <a:lnTo>
                  <a:pt x="1278762" y="292353"/>
                </a:lnTo>
                <a:lnTo>
                  <a:pt x="1284223" y="294004"/>
                </a:lnTo>
                <a:lnTo>
                  <a:pt x="1420495" y="294004"/>
                </a:lnTo>
                <a:lnTo>
                  <a:pt x="1424050" y="286638"/>
                </a:lnTo>
                <a:lnTo>
                  <a:pt x="1424050" y="257047"/>
                </a:lnTo>
                <a:lnTo>
                  <a:pt x="1420495" y="249681"/>
                </a:lnTo>
                <a:lnTo>
                  <a:pt x="1302766" y="249681"/>
                </a:lnTo>
                <a:lnTo>
                  <a:pt x="1299463" y="248665"/>
                </a:lnTo>
                <a:lnTo>
                  <a:pt x="1297050" y="246887"/>
                </a:lnTo>
                <a:lnTo>
                  <a:pt x="1294510" y="245109"/>
                </a:lnTo>
                <a:lnTo>
                  <a:pt x="1293368" y="241426"/>
                </a:lnTo>
                <a:lnTo>
                  <a:pt x="1293368" y="43941"/>
                </a:lnTo>
                <a:close/>
              </a:path>
              <a:path w="2033270" h="429260">
                <a:moveTo>
                  <a:pt x="578865" y="43941"/>
                </a:moveTo>
                <a:lnTo>
                  <a:pt x="428116" y="43941"/>
                </a:lnTo>
                <a:lnTo>
                  <a:pt x="428116" y="88264"/>
                </a:lnTo>
                <a:lnTo>
                  <a:pt x="564388" y="88264"/>
                </a:lnTo>
                <a:lnTo>
                  <a:pt x="568197" y="89788"/>
                </a:lnTo>
                <a:lnTo>
                  <a:pt x="570102" y="92836"/>
                </a:lnTo>
                <a:lnTo>
                  <a:pt x="572134" y="95884"/>
                </a:lnTo>
                <a:lnTo>
                  <a:pt x="573151" y="99948"/>
                </a:lnTo>
                <a:lnTo>
                  <a:pt x="566721" y="145196"/>
                </a:lnTo>
                <a:lnTo>
                  <a:pt x="547433" y="178990"/>
                </a:lnTo>
                <a:lnTo>
                  <a:pt x="516144" y="210819"/>
                </a:lnTo>
                <a:lnTo>
                  <a:pt x="479551" y="239521"/>
                </a:lnTo>
                <a:lnTo>
                  <a:pt x="438189" y="267275"/>
                </a:lnTo>
                <a:lnTo>
                  <a:pt x="419734" y="278764"/>
                </a:lnTo>
                <a:lnTo>
                  <a:pt x="418845" y="281685"/>
                </a:lnTo>
                <a:lnTo>
                  <a:pt x="421894" y="289305"/>
                </a:lnTo>
                <a:lnTo>
                  <a:pt x="425069" y="294766"/>
                </a:lnTo>
                <a:lnTo>
                  <a:pt x="430021" y="301751"/>
                </a:lnTo>
                <a:lnTo>
                  <a:pt x="435228" y="309371"/>
                </a:lnTo>
                <a:lnTo>
                  <a:pt x="439165" y="313816"/>
                </a:lnTo>
                <a:lnTo>
                  <a:pt x="445007" y="316610"/>
                </a:lnTo>
                <a:lnTo>
                  <a:pt x="448182" y="316356"/>
                </a:lnTo>
                <a:lnTo>
                  <a:pt x="494615" y="287789"/>
                </a:lnTo>
                <a:lnTo>
                  <a:pt x="534288" y="257714"/>
                </a:lnTo>
                <a:lnTo>
                  <a:pt x="564270" y="231001"/>
                </a:lnTo>
                <a:lnTo>
                  <a:pt x="594328" y="196135"/>
                </a:lnTo>
                <a:lnTo>
                  <a:pt x="615711" y="155144"/>
                </a:lnTo>
                <a:lnTo>
                  <a:pt x="623492" y="116617"/>
                </a:lnTo>
                <a:lnTo>
                  <a:pt x="623823" y="106044"/>
                </a:lnTo>
                <a:lnTo>
                  <a:pt x="622800" y="98905"/>
                </a:lnTo>
                <a:lnTo>
                  <a:pt x="602918" y="65222"/>
                </a:lnTo>
                <a:lnTo>
                  <a:pt x="584581" y="46354"/>
                </a:lnTo>
                <a:lnTo>
                  <a:pt x="578865" y="43941"/>
                </a:lnTo>
                <a:close/>
              </a:path>
              <a:path w="2033270" h="429260">
                <a:moveTo>
                  <a:pt x="1596008" y="190245"/>
                </a:moveTo>
                <a:lnTo>
                  <a:pt x="1545717" y="190245"/>
                </a:lnTo>
                <a:lnTo>
                  <a:pt x="1545724" y="388641"/>
                </a:lnTo>
                <a:lnTo>
                  <a:pt x="1547288" y="393213"/>
                </a:lnTo>
                <a:lnTo>
                  <a:pt x="1552003" y="396509"/>
                </a:lnTo>
                <a:lnTo>
                  <a:pt x="1559861" y="398496"/>
                </a:lnTo>
                <a:lnTo>
                  <a:pt x="1570862" y="399160"/>
                </a:lnTo>
                <a:lnTo>
                  <a:pt x="1581864" y="398496"/>
                </a:lnTo>
                <a:lnTo>
                  <a:pt x="1589722" y="396509"/>
                </a:lnTo>
                <a:lnTo>
                  <a:pt x="1594437" y="393213"/>
                </a:lnTo>
                <a:lnTo>
                  <a:pt x="1596001" y="388641"/>
                </a:lnTo>
                <a:lnTo>
                  <a:pt x="1596008" y="190245"/>
                </a:lnTo>
                <a:close/>
              </a:path>
              <a:path w="2033270" h="429260">
                <a:moveTo>
                  <a:pt x="1498599" y="16890"/>
                </a:moveTo>
                <a:lnTo>
                  <a:pt x="1448816" y="16890"/>
                </a:lnTo>
                <a:lnTo>
                  <a:pt x="1448816" y="384047"/>
                </a:lnTo>
                <a:lnTo>
                  <a:pt x="1450387" y="388641"/>
                </a:lnTo>
                <a:lnTo>
                  <a:pt x="1455102" y="391937"/>
                </a:lnTo>
                <a:lnTo>
                  <a:pt x="1462960" y="393924"/>
                </a:lnTo>
                <a:lnTo>
                  <a:pt x="1473961" y="394588"/>
                </a:lnTo>
                <a:lnTo>
                  <a:pt x="1482724" y="394588"/>
                </a:lnTo>
                <a:lnTo>
                  <a:pt x="1489074" y="393700"/>
                </a:lnTo>
                <a:lnTo>
                  <a:pt x="1492884" y="391794"/>
                </a:lnTo>
                <a:lnTo>
                  <a:pt x="1496695" y="390016"/>
                </a:lnTo>
                <a:lnTo>
                  <a:pt x="1498599" y="387350"/>
                </a:lnTo>
                <a:lnTo>
                  <a:pt x="1498599" y="190245"/>
                </a:lnTo>
                <a:lnTo>
                  <a:pt x="1596008" y="190245"/>
                </a:lnTo>
                <a:lnTo>
                  <a:pt x="1596008" y="145795"/>
                </a:lnTo>
                <a:lnTo>
                  <a:pt x="1498599" y="145795"/>
                </a:lnTo>
                <a:lnTo>
                  <a:pt x="1498599" y="16890"/>
                </a:lnTo>
                <a:close/>
              </a:path>
              <a:path w="2033270" h="429260">
                <a:moveTo>
                  <a:pt x="1596008" y="12318"/>
                </a:moveTo>
                <a:lnTo>
                  <a:pt x="1545717" y="12318"/>
                </a:lnTo>
                <a:lnTo>
                  <a:pt x="1545717" y="145795"/>
                </a:lnTo>
                <a:lnTo>
                  <a:pt x="1596008" y="145795"/>
                </a:lnTo>
                <a:lnTo>
                  <a:pt x="1596008" y="12318"/>
                </a:lnTo>
                <a:close/>
              </a:path>
              <a:path w="2033270" h="429260">
                <a:moveTo>
                  <a:pt x="738632" y="12318"/>
                </a:moveTo>
                <a:lnTo>
                  <a:pt x="687832" y="12318"/>
                </a:lnTo>
                <a:lnTo>
                  <a:pt x="687832" y="388619"/>
                </a:lnTo>
                <a:lnTo>
                  <a:pt x="689403" y="393213"/>
                </a:lnTo>
                <a:lnTo>
                  <a:pt x="694118" y="396509"/>
                </a:lnTo>
                <a:lnTo>
                  <a:pt x="701976" y="398496"/>
                </a:lnTo>
                <a:lnTo>
                  <a:pt x="712977" y="399160"/>
                </a:lnTo>
                <a:lnTo>
                  <a:pt x="719963" y="399160"/>
                </a:lnTo>
                <a:lnTo>
                  <a:pt x="726058" y="398398"/>
                </a:lnTo>
                <a:lnTo>
                  <a:pt x="736091" y="395350"/>
                </a:lnTo>
                <a:lnTo>
                  <a:pt x="738632" y="392556"/>
                </a:lnTo>
                <a:lnTo>
                  <a:pt x="738632" y="190245"/>
                </a:lnTo>
                <a:lnTo>
                  <a:pt x="805814" y="190245"/>
                </a:lnTo>
                <a:lnTo>
                  <a:pt x="805814" y="145795"/>
                </a:lnTo>
                <a:lnTo>
                  <a:pt x="738632" y="145795"/>
                </a:lnTo>
                <a:lnTo>
                  <a:pt x="738632" y="12318"/>
                </a:lnTo>
                <a:close/>
              </a:path>
              <a:path w="2033270" h="429260">
                <a:moveTo>
                  <a:pt x="342391" y="7746"/>
                </a:moveTo>
                <a:lnTo>
                  <a:pt x="291591" y="7746"/>
                </a:lnTo>
                <a:lnTo>
                  <a:pt x="291591" y="221233"/>
                </a:lnTo>
                <a:lnTo>
                  <a:pt x="293163" y="225881"/>
                </a:lnTo>
                <a:lnTo>
                  <a:pt x="297878" y="229171"/>
                </a:lnTo>
                <a:lnTo>
                  <a:pt x="305736" y="231128"/>
                </a:lnTo>
                <a:lnTo>
                  <a:pt x="316738" y="231775"/>
                </a:lnTo>
                <a:lnTo>
                  <a:pt x="323722" y="231775"/>
                </a:lnTo>
                <a:lnTo>
                  <a:pt x="329819" y="231012"/>
                </a:lnTo>
                <a:lnTo>
                  <a:pt x="339851" y="227964"/>
                </a:lnTo>
                <a:lnTo>
                  <a:pt x="342391" y="225297"/>
                </a:lnTo>
                <a:lnTo>
                  <a:pt x="342391" y="135381"/>
                </a:lnTo>
                <a:lnTo>
                  <a:pt x="409575" y="135381"/>
                </a:lnTo>
                <a:lnTo>
                  <a:pt x="409575" y="91439"/>
                </a:lnTo>
                <a:lnTo>
                  <a:pt x="342391" y="91439"/>
                </a:lnTo>
                <a:lnTo>
                  <a:pt x="342391" y="7746"/>
                </a:lnTo>
                <a:close/>
              </a:path>
              <a:path w="2033270" h="429260">
                <a:moveTo>
                  <a:pt x="149478" y="89153"/>
                </a:moveTo>
                <a:lnTo>
                  <a:pt x="98678" y="89153"/>
                </a:lnTo>
                <a:lnTo>
                  <a:pt x="98036" y="96700"/>
                </a:lnTo>
                <a:lnTo>
                  <a:pt x="96107" y="104282"/>
                </a:lnTo>
                <a:lnTo>
                  <a:pt x="70550" y="141634"/>
                </a:lnTo>
                <a:lnTo>
                  <a:pt x="40639" y="167878"/>
                </a:lnTo>
                <a:lnTo>
                  <a:pt x="4444" y="192531"/>
                </a:lnTo>
                <a:lnTo>
                  <a:pt x="1142" y="194563"/>
                </a:lnTo>
                <a:lnTo>
                  <a:pt x="0" y="197230"/>
                </a:lnTo>
                <a:lnTo>
                  <a:pt x="21843" y="228600"/>
                </a:lnTo>
                <a:lnTo>
                  <a:pt x="24637" y="230758"/>
                </a:lnTo>
                <a:lnTo>
                  <a:pt x="27812" y="230758"/>
                </a:lnTo>
                <a:lnTo>
                  <a:pt x="64142" y="206936"/>
                </a:lnTo>
                <a:lnTo>
                  <a:pt x="98585" y="179323"/>
                </a:lnTo>
                <a:lnTo>
                  <a:pt x="124600" y="149294"/>
                </a:lnTo>
                <a:lnTo>
                  <a:pt x="127888" y="143509"/>
                </a:lnTo>
                <a:lnTo>
                  <a:pt x="183646" y="143509"/>
                </a:lnTo>
                <a:lnTo>
                  <a:pt x="155265" y="108852"/>
                </a:lnTo>
                <a:lnTo>
                  <a:pt x="150121" y="95466"/>
                </a:lnTo>
                <a:lnTo>
                  <a:pt x="149478" y="89153"/>
                </a:lnTo>
                <a:close/>
              </a:path>
              <a:path w="2033270" h="429260">
                <a:moveTo>
                  <a:pt x="183646" y="143509"/>
                </a:moveTo>
                <a:lnTo>
                  <a:pt x="127888" y="143509"/>
                </a:lnTo>
                <a:lnTo>
                  <a:pt x="131437" y="149510"/>
                </a:lnTo>
                <a:lnTo>
                  <a:pt x="157595" y="179371"/>
                </a:lnTo>
                <a:lnTo>
                  <a:pt x="189037" y="205374"/>
                </a:lnTo>
                <a:lnTo>
                  <a:pt x="216153" y="223138"/>
                </a:lnTo>
                <a:lnTo>
                  <a:pt x="219836" y="225297"/>
                </a:lnTo>
                <a:lnTo>
                  <a:pt x="222884" y="225297"/>
                </a:lnTo>
                <a:lnTo>
                  <a:pt x="227710" y="220979"/>
                </a:lnTo>
                <a:lnTo>
                  <a:pt x="245617" y="193166"/>
                </a:lnTo>
                <a:lnTo>
                  <a:pt x="244856" y="190626"/>
                </a:lnTo>
                <a:lnTo>
                  <a:pt x="241807" y="188848"/>
                </a:lnTo>
                <a:lnTo>
                  <a:pt x="235811" y="185108"/>
                </a:lnTo>
                <a:lnTo>
                  <a:pt x="199183" y="157686"/>
                </a:lnTo>
                <a:lnTo>
                  <a:pt x="184403" y="144271"/>
                </a:lnTo>
                <a:lnTo>
                  <a:pt x="183646" y="143509"/>
                </a:lnTo>
                <a:close/>
              </a:path>
              <a:path w="2033270" h="429260">
                <a:moveTo>
                  <a:pt x="236727" y="44830"/>
                </a:moveTo>
                <a:lnTo>
                  <a:pt x="10413" y="44830"/>
                </a:lnTo>
                <a:lnTo>
                  <a:pt x="10413" y="89153"/>
                </a:lnTo>
                <a:lnTo>
                  <a:pt x="236727" y="89153"/>
                </a:lnTo>
                <a:lnTo>
                  <a:pt x="240410" y="81787"/>
                </a:lnTo>
                <a:lnTo>
                  <a:pt x="240410" y="52323"/>
                </a:lnTo>
                <a:lnTo>
                  <a:pt x="236727" y="44830"/>
                </a:lnTo>
                <a:close/>
              </a:path>
              <a:path w="2033270" h="429260">
                <a:moveTo>
                  <a:pt x="148462" y="0"/>
                </a:moveTo>
                <a:lnTo>
                  <a:pt x="98678" y="0"/>
                </a:lnTo>
                <a:lnTo>
                  <a:pt x="98678" y="44830"/>
                </a:lnTo>
                <a:lnTo>
                  <a:pt x="148462" y="44830"/>
                </a:lnTo>
                <a:lnTo>
                  <a:pt x="1484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5579871" y="2171192"/>
            <a:ext cx="720090" cy="218440"/>
            <a:chOff x="5579871" y="2171192"/>
            <a:chExt cx="720090" cy="218440"/>
          </a:xfrm>
        </p:grpSpPr>
        <p:sp>
          <p:nvSpPr>
            <p:cNvPr id="21" name="object 21"/>
            <p:cNvSpPr/>
            <p:nvPr/>
          </p:nvSpPr>
          <p:spPr>
            <a:xfrm>
              <a:off x="5586221" y="2177542"/>
              <a:ext cx="707390" cy="205740"/>
            </a:xfrm>
            <a:custGeom>
              <a:avLst/>
              <a:gdLst/>
              <a:ahLst/>
              <a:cxnLst/>
              <a:rect l="l" t="t" r="r" b="b"/>
              <a:pathLst>
                <a:path w="707389" h="205739">
                  <a:moveTo>
                    <a:pt x="0" y="102869"/>
                  </a:moveTo>
                  <a:lnTo>
                    <a:pt x="8090" y="62793"/>
                  </a:lnTo>
                  <a:lnTo>
                    <a:pt x="30146" y="30099"/>
                  </a:lnTo>
                  <a:lnTo>
                    <a:pt x="62847" y="8072"/>
                  </a:lnTo>
                  <a:lnTo>
                    <a:pt x="102869" y="0"/>
                  </a:lnTo>
                  <a:lnTo>
                    <a:pt x="604265" y="0"/>
                  </a:lnTo>
                  <a:lnTo>
                    <a:pt x="644288" y="8072"/>
                  </a:lnTo>
                  <a:lnTo>
                    <a:pt x="676989" y="30099"/>
                  </a:lnTo>
                  <a:lnTo>
                    <a:pt x="699045" y="62793"/>
                  </a:lnTo>
                  <a:lnTo>
                    <a:pt x="707136" y="102869"/>
                  </a:lnTo>
                  <a:lnTo>
                    <a:pt x="699045" y="142892"/>
                  </a:lnTo>
                  <a:lnTo>
                    <a:pt x="676989" y="175593"/>
                  </a:lnTo>
                  <a:lnTo>
                    <a:pt x="644288" y="197649"/>
                  </a:lnTo>
                  <a:lnTo>
                    <a:pt x="604265" y="205739"/>
                  </a:lnTo>
                  <a:lnTo>
                    <a:pt x="102869" y="205739"/>
                  </a:lnTo>
                  <a:lnTo>
                    <a:pt x="62847" y="197649"/>
                  </a:lnTo>
                  <a:lnTo>
                    <a:pt x="30146" y="175593"/>
                  </a:lnTo>
                  <a:lnTo>
                    <a:pt x="8090" y="142892"/>
                  </a:lnTo>
                  <a:lnTo>
                    <a:pt x="0" y="10286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58560" y="2222881"/>
              <a:ext cx="407034" cy="131445"/>
            </a:xfrm>
            <a:custGeom>
              <a:avLst/>
              <a:gdLst/>
              <a:ahLst/>
              <a:cxnLst/>
              <a:rect l="l" t="t" r="r" b="b"/>
              <a:pathLst>
                <a:path w="407035" h="131444">
                  <a:moveTo>
                    <a:pt x="373379" y="0"/>
                  </a:moveTo>
                  <a:lnTo>
                    <a:pt x="365633" y="0"/>
                  </a:lnTo>
                  <a:lnTo>
                    <a:pt x="358108" y="504"/>
                  </a:lnTo>
                  <a:lnTo>
                    <a:pt x="322478" y="24614"/>
                  </a:lnTo>
                  <a:lnTo>
                    <a:pt x="311947" y="64262"/>
                  </a:lnTo>
                  <a:lnTo>
                    <a:pt x="311832" y="69215"/>
                  </a:lnTo>
                  <a:lnTo>
                    <a:pt x="312164" y="77216"/>
                  </a:lnTo>
                  <a:lnTo>
                    <a:pt x="324881" y="113776"/>
                  </a:lnTo>
                  <a:lnTo>
                    <a:pt x="361061" y="130937"/>
                  </a:lnTo>
                  <a:lnTo>
                    <a:pt x="369824" y="130937"/>
                  </a:lnTo>
                  <a:lnTo>
                    <a:pt x="377727" y="129016"/>
                  </a:lnTo>
                  <a:lnTo>
                    <a:pt x="391540" y="121666"/>
                  </a:lnTo>
                  <a:lnTo>
                    <a:pt x="397001" y="116459"/>
                  </a:lnTo>
                  <a:lnTo>
                    <a:pt x="400030" y="111378"/>
                  </a:lnTo>
                  <a:lnTo>
                    <a:pt x="356488" y="111378"/>
                  </a:lnTo>
                  <a:lnTo>
                    <a:pt x="352298" y="110363"/>
                  </a:lnTo>
                  <a:lnTo>
                    <a:pt x="337058" y="92328"/>
                  </a:lnTo>
                  <a:lnTo>
                    <a:pt x="337058" y="83185"/>
                  </a:lnTo>
                  <a:lnTo>
                    <a:pt x="348741" y="67183"/>
                  </a:lnTo>
                  <a:lnTo>
                    <a:pt x="352298" y="65150"/>
                  </a:lnTo>
                  <a:lnTo>
                    <a:pt x="356488" y="64262"/>
                  </a:lnTo>
                  <a:lnTo>
                    <a:pt x="400603" y="64262"/>
                  </a:lnTo>
                  <a:lnTo>
                    <a:pt x="399849" y="62865"/>
                  </a:lnTo>
                  <a:lnTo>
                    <a:pt x="334137" y="62865"/>
                  </a:lnTo>
                  <a:lnTo>
                    <a:pt x="334390" y="53721"/>
                  </a:lnTo>
                  <a:lnTo>
                    <a:pt x="359537" y="20700"/>
                  </a:lnTo>
                  <a:lnTo>
                    <a:pt x="400419" y="20700"/>
                  </a:lnTo>
                  <a:lnTo>
                    <a:pt x="404113" y="17525"/>
                  </a:lnTo>
                  <a:lnTo>
                    <a:pt x="399541" y="11938"/>
                  </a:lnTo>
                  <a:lnTo>
                    <a:pt x="393953" y="7620"/>
                  </a:lnTo>
                  <a:lnTo>
                    <a:pt x="387223" y="4572"/>
                  </a:lnTo>
                  <a:lnTo>
                    <a:pt x="380618" y="1524"/>
                  </a:lnTo>
                  <a:lnTo>
                    <a:pt x="373379" y="0"/>
                  </a:lnTo>
                  <a:close/>
                </a:path>
                <a:path w="407035" h="131444">
                  <a:moveTo>
                    <a:pt x="400603" y="64262"/>
                  </a:moveTo>
                  <a:lnTo>
                    <a:pt x="365633" y="64262"/>
                  </a:lnTo>
                  <a:lnTo>
                    <a:pt x="369824" y="65150"/>
                  </a:lnTo>
                  <a:lnTo>
                    <a:pt x="373379" y="67183"/>
                  </a:lnTo>
                  <a:lnTo>
                    <a:pt x="377063" y="69215"/>
                  </a:lnTo>
                  <a:lnTo>
                    <a:pt x="379856" y="72009"/>
                  </a:lnTo>
                  <a:lnTo>
                    <a:pt x="383921" y="79121"/>
                  </a:lnTo>
                  <a:lnTo>
                    <a:pt x="384937" y="83185"/>
                  </a:lnTo>
                  <a:lnTo>
                    <a:pt x="384937" y="92328"/>
                  </a:lnTo>
                  <a:lnTo>
                    <a:pt x="383921" y="96393"/>
                  </a:lnTo>
                  <a:lnTo>
                    <a:pt x="381888" y="99949"/>
                  </a:lnTo>
                  <a:lnTo>
                    <a:pt x="379856" y="103632"/>
                  </a:lnTo>
                  <a:lnTo>
                    <a:pt x="377063" y="106425"/>
                  </a:lnTo>
                  <a:lnTo>
                    <a:pt x="373379" y="108458"/>
                  </a:lnTo>
                  <a:lnTo>
                    <a:pt x="369824" y="110363"/>
                  </a:lnTo>
                  <a:lnTo>
                    <a:pt x="365633" y="111378"/>
                  </a:lnTo>
                  <a:lnTo>
                    <a:pt x="400030" y="111378"/>
                  </a:lnTo>
                  <a:lnTo>
                    <a:pt x="404875" y="103250"/>
                  </a:lnTo>
                  <a:lnTo>
                    <a:pt x="406908" y="95758"/>
                  </a:lnTo>
                  <a:lnTo>
                    <a:pt x="406908" y="79755"/>
                  </a:lnTo>
                  <a:lnTo>
                    <a:pt x="405129" y="72644"/>
                  </a:lnTo>
                  <a:lnTo>
                    <a:pt x="400603" y="64262"/>
                  </a:lnTo>
                  <a:close/>
                </a:path>
                <a:path w="407035" h="131444">
                  <a:moveTo>
                    <a:pt x="374650" y="45720"/>
                  </a:moveTo>
                  <a:lnTo>
                    <a:pt x="367156" y="45720"/>
                  </a:lnTo>
                  <a:lnTo>
                    <a:pt x="360425" y="45847"/>
                  </a:lnTo>
                  <a:lnTo>
                    <a:pt x="334772" y="62865"/>
                  </a:lnTo>
                  <a:lnTo>
                    <a:pt x="399849" y="62865"/>
                  </a:lnTo>
                  <a:lnTo>
                    <a:pt x="398272" y="59944"/>
                  </a:lnTo>
                  <a:lnTo>
                    <a:pt x="393446" y="54864"/>
                  </a:lnTo>
                  <a:lnTo>
                    <a:pt x="381380" y="47625"/>
                  </a:lnTo>
                  <a:lnTo>
                    <a:pt x="374650" y="45720"/>
                  </a:lnTo>
                  <a:close/>
                </a:path>
                <a:path w="407035" h="131444">
                  <a:moveTo>
                    <a:pt x="400419" y="20700"/>
                  </a:moveTo>
                  <a:lnTo>
                    <a:pt x="369950" y="20700"/>
                  </a:lnTo>
                  <a:lnTo>
                    <a:pt x="374141" y="21590"/>
                  </a:lnTo>
                  <a:lnTo>
                    <a:pt x="378078" y="23368"/>
                  </a:lnTo>
                  <a:lnTo>
                    <a:pt x="381888" y="25146"/>
                  </a:lnTo>
                  <a:lnTo>
                    <a:pt x="385190" y="27940"/>
                  </a:lnTo>
                  <a:lnTo>
                    <a:pt x="387858" y="31496"/>
                  </a:lnTo>
                  <a:lnTo>
                    <a:pt x="400419" y="20700"/>
                  </a:lnTo>
                  <a:close/>
                </a:path>
                <a:path w="407035" h="131444">
                  <a:moveTo>
                    <a:pt x="149733" y="0"/>
                  </a:moveTo>
                  <a:lnTo>
                    <a:pt x="113395" y="17605"/>
                  </a:lnTo>
                  <a:lnTo>
                    <a:pt x="100329" y="55790"/>
                  </a:lnTo>
                  <a:lnTo>
                    <a:pt x="99949" y="65404"/>
                  </a:lnTo>
                  <a:lnTo>
                    <a:pt x="100330" y="75074"/>
                  </a:lnTo>
                  <a:lnTo>
                    <a:pt x="113395" y="113284"/>
                  </a:lnTo>
                  <a:lnTo>
                    <a:pt x="149733" y="130937"/>
                  </a:lnTo>
                  <a:lnTo>
                    <a:pt x="157112" y="130436"/>
                  </a:lnTo>
                  <a:lnTo>
                    <a:pt x="188277" y="110236"/>
                  </a:lnTo>
                  <a:lnTo>
                    <a:pt x="144144" y="110236"/>
                  </a:lnTo>
                  <a:lnTo>
                    <a:pt x="139191" y="108458"/>
                  </a:lnTo>
                  <a:lnTo>
                    <a:pt x="135000" y="104775"/>
                  </a:lnTo>
                  <a:lnTo>
                    <a:pt x="130683" y="101219"/>
                  </a:lnTo>
                  <a:lnTo>
                    <a:pt x="127508" y="96012"/>
                  </a:lnTo>
                  <a:lnTo>
                    <a:pt x="125222" y="89280"/>
                  </a:lnTo>
                  <a:lnTo>
                    <a:pt x="123062" y="82550"/>
                  </a:lnTo>
                  <a:lnTo>
                    <a:pt x="121977" y="75074"/>
                  </a:lnTo>
                  <a:lnTo>
                    <a:pt x="121988" y="55790"/>
                  </a:lnTo>
                  <a:lnTo>
                    <a:pt x="144144" y="20700"/>
                  </a:lnTo>
                  <a:lnTo>
                    <a:pt x="188298" y="20700"/>
                  </a:lnTo>
                  <a:lnTo>
                    <a:pt x="186261" y="17605"/>
                  </a:lnTo>
                  <a:lnTo>
                    <a:pt x="157112" y="500"/>
                  </a:lnTo>
                  <a:lnTo>
                    <a:pt x="149733" y="0"/>
                  </a:lnTo>
                  <a:close/>
                </a:path>
                <a:path w="407035" h="131444">
                  <a:moveTo>
                    <a:pt x="188298" y="20700"/>
                  </a:moveTo>
                  <a:lnTo>
                    <a:pt x="155575" y="20700"/>
                  </a:lnTo>
                  <a:lnTo>
                    <a:pt x="160527" y="22478"/>
                  </a:lnTo>
                  <a:lnTo>
                    <a:pt x="168910" y="29591"/>
                  </a:lnTo>
                  <a:lnTo>
                    <a:pt x="172212" y="34798"/>
                  </a:lnTo>
                  <a:lnTo>
                    <a:pt x="174371" y="41528"/>
                  </a:lnTo>
                  <a:lnTo>
                    <a:pt x="176656" y="48260"/>
                  </a:lnTo>
                  <a:lnTo>
                    <a:pt x="177732" y="55790"/>
                  </a:lnTo>
                  <a:lnTo>
                    <a:pt x="177742" y="75074"/>
                  </a:lnTo>
                  <a:lnTo>
                    <a:pt x="176656" y="82550"/>
                  </a:lnTo>
                  <a:lnTo>
                    <a:pt x="174371" y="89408"/>
                  </a:lnTo>
                  <a:lnTo>
                    <a:pt x="172212" y="96139"/>
                  </a:lnTo>
                  <a:lnTo>
                    <a:pt x="168910" y="101219"/>
                  </a:lnTo>
                  <a:lnTo>
                    <a:pt x="164718" y="104901"/>
                  </a:lnTo>
                  <a:lnTo>
                    <a:pt x="160527" y="108458"/>
                  </a:lnTo>
                  <a:lnTo>
                    <a:pt x="155575" y="110236"/>
                  </a:lnTo>
                  <a:lnTo>
                    <a:pt x="188277" y="110236"/>
                  </a:lnTo>
                  <a:lnTo>
                    <a:pt x="199771" y="65404"/>
                  </a:lnTo>
                  <a:lnTo>
                    <a:pt x="199390" y="55790"/>
                  </a:lnTo>
                  <a:lnTo>
                    <a:pt x="198247" y="46783"/>
                  </a:lnTo>
                  <a:lnTo>
                    <a:pt x="196341" y="38419"/>
                  </a:lnTo>
                  <a:lnTo>
                    <a:pt x="193675" y="30734"/>
                  </a:lnTo>
                  <a:lnTo>
                    <a:pt x="190295" y="23735"/>
                  </a:lnTo>
                  <a:lnTo>
                    <a:pt x="188298" y="20700"/>
                  </a:lnTo>
                  <a:close/>
                </a:path>
                <a:path w="407035" h="131444">
                  <a:moveTo>
                    <a:pt x="292203" y="19939"/>
                  </a:moveTo>
                  <a:lnTo>
                    <a:pt x="258572" y="19939"/>
                  </a:lnTo>
                  <a:lnTo>
                    <a:pt x="262254" y="20827"/>
                  </a:lnTo>
                  <a:lnTo>
                    <a:pt x="265429" y="22605"/>
                  </a:lnTo>
                  <a:lnTo>
                    <a:pt x="268604" y="24257"/>
                  </a:lnTo>
                  <a:lnTo>
                    <a:pt x="271144" y="26670"/>
                  </a:lnTo>
                  <a:lnTo>
                    <a:pt x="274700" y="33020"/>
                  </a:lnTo>
                  <a:lnTo>
                    <a:pt x="275589" y="36702"/>
                  </a:lnTo>
                  <a:lnTo>
                    <a:pt x="275463" y="47371"/>
                  </a:lnTo>
                  <a:lnTo>
                    <a:pt x="248285" y="83058"/>
                  </a:lnTo>
                  <a:lnTo>
                    <a:pt x="212471" y="108839"/>
                  </a:lnTo>
                  <a:lnTo>
                    <a:pt x="212471" y="128524"/>
                  </a:lnTo>
                  <a:lnTo>
                    <a:pt x="299212" y="128524"/>
                  </a:lnTo>
                  <a:lnTo>
                    <a:pt x="299212" y="108458"/>
                  </a:lnTo>
                  <a:lnTo>
                    <a:pt x="247014" y="108458"/>
                  </a:lnTo>
                  <a:lnTo>
                    <a:pt x="247014" y="107823"/>
                  </a:lnTo>
                  <a:lnTo>
                    <a:pt x="277590" y="82141"/>
                  </a:lnTo>
                  <a:lnTo>
                    <a:pt x="296628" y="48873"/>
                  </a:lnTo>
                  <a:lnTo>
                    <a:pt x="297434" y="32766"/>
                  </a:lnTo>
                  <a:lnTo>
                    <a:pt x="295654" y="25652"/>
                  </a:lnTo>
                  <a:lnTo>
                    <a:pt x="292203" y="19939"/>
                  </a:lnTo>
                  <a:close/>
                </a:path>
                <a:path w="407035" h="131444">
                  <a:moveTo>
                    <a:pt x="262763" y="0"/>
                  </a:moveTo>
                  <a:lnTo>
                    <a:pt x="254253" y="0"/>
                  </a:lnTo>
                  <a:lnTo>
                    <a:pt x="246709" y="523"/>
                  </a:lnTo>
                  <a:lnTo>
                    <a:pt x="214526" y="25653"/>
                  </a:lnTo>
                  <a:lnTo>
                    <a:pt x="211836" y="33527"/>
                  </a:lnTo>
                  <a:lnTo>
                    <a:pt x="232917" y="38989"/>
                  </a:lnTo>
                  <a:lnTo>
                    <a:pt x="234696" y="32130"/>
                  </a:lnTo>
                  <a:lnTo>
                    <a:pt x="237489" y="27304"/>
                  </a:lnTo>
                  <a:lnTo>
                    <a:pt x="241046" y="24384"/>
                  </a:lnTo>
                  <a:lnTo>
                    <a:pt x="244601" y="21590"/>
                  </a:lnTo>
                  <a:lnTo>
                    <a:pt x="249047" y="20066"/>
                  </a:lnTo>
                  <a:lnTo>
                    <a:pt x="254253" y="19939"/>
                  </a:lnTo>
                  <a:lnTo>
                    <a:pt x="292203" y="19939"/>
                  </a:lnTo>
                  <a:lnTo>
                    <a:pt x="288416" y="13462"/>
                  </a:lnTo>
                  <a:lnTo>
                    <a:pt x="283337" y="8636"/>
                  </a:lnTo>
                  <a:lnTo>
                    <a:pt x="270255" y="1650"/>
                  </a:lnTo>
                  <a:lnTo>
                    <a:pt x="262763" y="0"/>
                  </a:lnTo>
                  <a:close/>
                </a:path>
                <a:path w="407035" h="131444">
                  <a:moveTo>
                    <a:pt x="80367" y="19939"/>
                  </a:moveTo>
                  <a:lnTo>
                    <a:pt x="46736" y="19939"/>
                  </a:lnTo>
                  <a:lnTo>
                    <a:pt x="50418" y="20827"/>
                  </a:lnTo>
                  <a:lnTo>
                    <a:pt x="53593" y="22605"/>
                  </a:lnTo>
                  <a:lnTo>
                    <a:pt x="56768" y="24257"/>
                  </a:lnTo>
                  <a:lnTo>
                    <a:pt x="59309" y="26670"/>
                  </a:lnTo>
                  <a:lnTo>
                    <a:pt x="62864" y="33020"/>
                  </a:lnTo>
                  <a:lnTo>
                    <a:pt x="63753" y="36702"/>
                  </a:lnTo>
                  <a:lnTo>
                    <a:pt x="63626" y="47371"/>
                  </a:lnTo>
                  <a:lnTo>
                    <a:pt x="36449" y="83058"/>
                  </a:lnTo>
                  <a:lnTo>
                    <a:pt x="635" y="108839"/>
                  </a:lnTo>
                  <a:lnTo>
                    <a:pt x="635" y="128524"/>
                  </a:lnTo>
                  <a:lnTo>
                    <a:pt x="87375" y="128524"/>
                  </a:lnTo>
                  <a:lnTo>
                    <a:pt x="87375" y="108458"/>
                  </a:lnTo>
                  <a:lnTo>
                    <a:pt x="35178" y="108458"/>
                  </a:lnTo>
                  <a:lnTo>
                    <a:pt x="35178" y="107823"/>
                  </a:lnTo>
                  <a:lnTo>
                    <a:pt x="65754" y="82141"/>
                  </a:lnTo>
                  <a:lnTo>
                    <a:pt x="84792" y="48873"/>
                  </a:lnTo>
                  <a:lnTo>
                    <a:pt x="85598" y="32766"/>
                  </a:lnTo>
                  <a:lnTo>
                    <a:pt x="83818" y="25652"/>
                  </a:lnTo>
                  <a:lnTo>
                    <a:pt x="80367" y="19939"/>
                  </a:lnTo>
                  <a:close/>
                </a:path>
                <a:path w="407035" h="131444">
                  <a:moveTo>
                    <a:pt x="50926" y="0"/>
                  </a:moveTo>
                  <a:lnTo>
                    <a:pt x="42417" y="0"/>
                  </a:lnTo>
                  <a:lnTo>
                    <a:pt x="34873" y="523"/>
                  </a:lnTo>
                  <a:lnTo>
                    <a:pt x="2690" y="25653"/>
                  </a:lnTo>
                  <a:lnTo>
                    <a:pt x="0" y="33527"/>
                  </a:lnTo>
                  <a:lnTo>
                    <a:pt x="21081" y="38989"/>
                  </a:lnTo>
                  <a:lnTo>
                    <a:pt x="22860" y="32130"/>
                  </a:lnTo>
                  <a:lnTo>
                    <a:pt x="25653" y="27304"/>
                  </a:lnTo>
                  <a:lnTo>
                    <a:pt x="29210" y="24384"/>
                  </a:lnTo>
                  <a:lnTo>
                    <a:pt x="32765" y="21590"/>
                  </a:lnTo>
                  <a:lnTo>
                    <a:pt x="37211" y="20066"/>
                  </a:lnTo>
                  <a:lnTo>
                    <a:pt x="42417" y="19939"/>
                  </a:lnTo>
                  <a:lnTo>
                    <a:pt x="80367" y="19939"/>
                  </a:lnTo>
                  <a:lnTo>
                    <a:pt x="76580" y="13462"/>
                  </a:lnTo>
                  <a:lnTo>
                    <a:pt x="71500" y="8636"/>
                  </a:lnTo>
                  <a:lnTo>
                    <a:pt x="58419" y="1650"/>
                  </a:lnTo>
                  <a:lnTo>
                    <a:pt x="509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737097" y="2160777"/>
            <a:ext cx="4508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latin typeface="나눔고딕"/>
                <a:cs typeface="나눔고딕"/>
              </a:rPr>
              <a:t>2</a:t>
            </a:r>
            <a:r>
              <a:rPr sz="1400" b="1" spc="10" dirty="0">
                <a:latin typeface="나눔고딕"/>
                <a:cs typeface="나눔고딕"/>
              </a:rPr>
              <a:t>0</a:t>
            </a:r>
            <a:r>
              <a:rPr sz="1400" b="1" spc="-50" dirty="0">
                <a:latin typeface="나눔고딕"/>
                <a:cs typeface="나눔고딕"/>
              </a:rPr>
              <a:t>2</a:t>
            </a:r>
            <a:r>
              <a:rPr sz="1400" b="1" spc="25" dirty="0">
                <a:latin typeface="나눔고딕"/>
                <a:cs typeface="나눔고딕"/>
              </a:rPr>
              <a:t>6</a:t>
            </a:r>
            <a:endParaRPr sz="1400">
              <a:latin typeface="나눔고딕"/>
              <a:cs typeface="나눔고딕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36829" y="3771391"/>
            <a:ext cx="1488440" cy="383540"/>
            <a:chOff x="536829" y="3771391"/>
            <a:chExt cx="1488440" cy="383540"/>
          </a:xfrm>
        </p:grpSpPr>
        <p:sp>
          <p:nvSpPr>
            <p:cNvPr id="25" name="object 25"/>
            <p:cNvSpPr/>
            <p:nvPr/>
          </p:nvSpPr>
          <p:spPr>
            <a:xfrm>
              <a:off x="540004" y="3774566"/>
              <a:ext cx="972185" cy="0"/>
            </a:xfrm>
            <a:custGeom>
              <a:avLst/>
              <a:gdLst/>
              <a:ahLst/>
              <a:cxnLst/>
              <a:rect l="l" t="t" r="r" b="b"/>
              <a:pathLst>
                <a:path w="972185">
                  <a:moveTo>
                    <a:pt x="0" y="0"/>
                  </a:moveTo>
                  <a:lnTo>
                    <a:pt x="971931" y="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88134" y="3774566"/>
              <a:ext cx="434340" cy="377190"/>
            </a:xfrm>
            <a:custGeom>
              <a:avLst/>
              <a:gdLst/>
              <a:ahLst/>
              <a:cxnLst/>
              <a:rect l="l" t="t" r="r" b="b"/>
              <a:pathLst>
                <a:path w="434339" h="377189">
                  <a:moveTo>
                    <a:pt x="370459" y="188595"/>
                  </a:moveTo>
                  <a:lnTo>
                    <a:pt x="342010" y="188595"/>
                  </a:lnTo>
                  <a:lnTo>
                    <a:pt x="387858" y="268097"/>
                  </a:lnTo>
                  <a:lnTo>
                    <a:pt x="433832" y="188595"/>
                  </a:lnTo>
                  <a:lnTo>
                    <a:pt x="405384" y="188595"/>
                  </a:lnTo>
                </a:path>
                <a:path w="434339" h="377189">
                  <a:moveTo>
                    <a:pt x="81279" y="57404"/>
                  </a:moveTo>
                  <a:lnTo>
                    <a:pt x="109473" y="33528"/>
                  </a:lnTo>
                  <a:lnTo>
                    <a:pt x="141985" y="15367"/>
                  </a:lnTo>
                  <a:lnTo>
                    <a:pt x="177927" y="3937"/>
                  </a:lnTo>
                  <a:lnTo>
                    <a:pt x="216789" y="0"/>
                  </a:lnTo>
                  <a:lnTo>
                    <a:pt x="266827" y="6731"/>
                  </a:lnTo>
                  <a:lnTo>
                    <a:pt x="311784" y="25781"/>
                  </a:lnTo>
                  <a:lnTo>
                    <a:pt x="350012" y="55245"/>
                  </a:lnTo>
                  <a:lnTo>
                    <a:pt x="379476" y="93472"/>
                  </a:lnTo>
                  <a:lnTo>
                    <a:pt x="398526" y="138430"/>
                  </a:lnTo>
                  <a:lnTo>
                    <a:pt x="405384" y="188595"/>
                  </a:lnTo>
                </a:path>
                <a:path w="434339" h="377189">
                  <a:moveTo>
                    <a:pt x="63372" y="188595"/>
                  </a:moveTo>
                  <a:lnTo>
                    <a:pt x="91947" y="188595"/>
                  </a:lnTo>
                  <a:lnTo>
                    <a:pt x="45973" y="108966"/>
                  </a:lnTo>
                  <a:lnTo>
                    <a:pt x="0" y="188595"/>
                  </a:lnTo>
                  <a:lnTo>
                    <a:pt x="28575" y="188595"/>
                  </a:lnTo>
                </a:path>
                <a:path w="434339" h="377189">
                  <a:moveTo>
                    <a:pt x="352552" y="319659"/>
                  </a:moveTo>
                  <a:lnTo>
                    <a:pt x="324484" y="343535"/>
                  </a:lnTo>
                  <a:lnTo>
                    <a:pt x="291972" y="361696"/>
                  </a:lnTo>
                  <a:lnTo>
                    <a:pt x="255904" y="373125"/>
                  </a:lnTo>
                  <a:lnTo>
                    <a:pt x="217170" y="377063"/>
                  </a:lnTo>
                  <a:lnTo>
                    <a:pt x="167004" y="370332"/>
                  </a:lnTo>
                  <a:lnTo>
                    <a:pt x="122047" y="351282"/>
                  </a:lnTo>
                  <a:lnTo>
                    <a:pt x="83820" y="321818"/>
                  </a:lnTo>
                  <a:lnTo>
                    <a:pt x="54356" y="283591"/>
                  </a:lnTo>
                  <a:lnTo>
                    <a:pt x="35306" y="238633"/>
                  </a:lnTo>
                  <a:lnTo>
                    <a:pt x="28575" y="188595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93798" y="3845940"/>
              <a:ext cx="222516" cy="23431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39699" y="3859402"/>
              <a:ext cx="522605" cy="140335"/>
            </a:xfrm>
            <a:custGeom>
              <a:avLst/>
              <a:gdLst/>
              <a:ahLst/>
              <a:cxnLst/>
              <a:rect l="l" t="t" r="r" b="b"/>
              <a:pathLst>
                <a:path w="522605" h="140335">
                  <a:moveTo>
                    <a:pt x="202425" y="86741"/>
                  </a:moveTo>
                  <a:lnTo>
                    <a:pt x="195286" y="86933"/>
                  </a:lnTo>
                  <a:lnTo>
                    <a:pt x="188650" y="87518"/>
                  </a:lnTo>
                  <a:lnTo>
                    <a:pt x="160362" y="99060"/>
                  </a:lnTo>
                  <a:lnTo>
                    <a:pt x="156514" y="102997"/>
                  </a:lnTo>
                  <a:lnTo>
                    <a:pt x="154597" y="107823"/>
                  </a:lnTo>
                  <a:lnTo>
                    <a:pt x="154597" y="118872"/>
                  </a:lnTo>
                  <a:lnTo>
                    <a:pt x="188641" y="139128"/>
                  </a:lnTo>
                  <a:lnTo>
                    <a:pt x="202425" y="139954"/>
                  </a:lnTo>
                  <a:lnTo>
                    <a:pt x="209497" y="139743"/>
                  </a:lnTo>
                  <a:lnTo>
                    <a:pt x="245294" y="126619"/>
                  </a:lnTo>
                  <a:lnTo>
                    <a:pt x="192570" y="126619"/>
                  </a:lnTo>
                  <a:lnTo>
                    <a:pt x="185013" y="125475"/>
                  </a:lnTo>
                  <a:lnTo>
                    <a:pt x="174485" y="120904"/>
                  </a:lnTo>
                  <a:lnTo>
                    <a:pt x="171881" y="117601"/>
                  </a:lnTo>
                  <a:lnTo>
                    <a:pt x="171881" y="108966"/>
                  </a:lnTo>
                  <a:lnTo>
                    <a:pt x="174485" y="105663"/>
                  </a:lnTo>
                  <a:lnTo>
                    <a:pt x="185013" y="101092"/>
                  </a:lnTo>
                  <a:lnTo>
                    <a:pt x="192570" y="99949"/>
                  </a:lnTo>
                  <a:lnTo>
                    <a:pt x="245201" y="99949"/>
                  </a:lnTo>
                  <a:lnTo>
                    <a:pt x="244335" y="99060"/>
                  </a:lnTo>
                  <a:lnTo>
                    <a:pt x="209497" y="86933"/>
                  </a:lnTo>
                  <a:lnTo>
                    <a:pt x="202425" y="86741"/>
                  </a:lnTo>
                  <a:close/>
                </a:path>
                <a:path w="522605" h="140335">
                  <a:moveTo>
                    <a:pt x="245201" y="99949"/>
                  </a:moveTo>
                  <a:lnTo>
                    <a:pt x="212178" y="99949"/>
                  </a:lnTo>
                  <a:lnTo>
                    <a:pt x="219684" y="101092"/>
                  </a:lnTo>
                  <a:lnTo>
                    <a:pt x="230200" y="105663"/>
                  </a:lnTo>
                  <a:lnTo>
                    <a:pt x="232867" y="108966"/>
                  </a:lnTo>
                  <a:lnTo>
                    <a:pt x="232867" y="117601"/>
                  </a:lnTo>
                  <a:lnTo>
                    <a:pt x="230200" y="120904"/>
                  </a:lnTo>
                  <a:lnTo>
                    <a:pt x="219684" y="125475"/>
                  </a:lnTo>
                  <a:lnTo>
                    <a:pt x="212178" y="126619"/>
                  </a:lnTo>
                  <a:lnTo>
                    <a:pt x="245294" y="126619"/>
                  </a:lnTo>
                  <a:lnTo>
                    <a:pt x="248170" y="123571"/>
                  </a:lnTo>
                  <a:lnTo>
                    <a:pt x="250101" y="118872"/>
                  </a:lnTo>
                  <a:lnTo>
                    <a:pt x="250101" y="107823"/>
                  </a:lnTo>
                  <a:lnTo>
                    <a:pt x="248170" y="102997"/>
                  </a:lnTo>
                  <a:lnTo>
                    <a:pt x="245201" y="99949"/>
                  </a:lnTo>
                  <a:close/>
                </a:path>
                <a:path w="522605" h="140335">
                  <a:moveTo>
                    <a:pt x="522287" y="108712"/>
                  </a:moveTo>
                  <a:lnTo>
                    <a:pt x="394589" y="108712"/>
                  </a:lnTo>
                  <a:lnTo>
                    <a:pt x="394589" y="123062"/>
                  </a:lnTo>
                  <a:lnTo>
                    <a:pt x="522287" y="123062"/>
                  </a:lnTo>
                  <a:lnTo>
                    <a:pt x="522287" y="108712"/>
                  </a:lnTo>
                  <a:close/>
                </a:path>
                <a:path w="522605" h="140335">
                  <a:moveTo>
                    <a:pt x="458203" y="7620"/>
                  </a:moveTo>
                  <a:lnTo>
                    <a:pt x="417258" y="19558"/>
                  </a:lnTo>
                  <a:lnTo>
                    <a:pt x="406044" y="37211"/>
                  </a:lnTo>
                  <a:lnTo>
                    <a:pt x="406044" y="50673"/>
                  </a:lnTo>
                  <a:lnTo>
                    <a:pt x="423837" y="73279"/>
                  </a:lnTo>
                  <a:lnTo>
                    <a:pt x="423837" y="108712"/>
                  </a:lnTo>
                  <a:lnTo>
                    <a:pt x="441172" y="108712"/>
                  </a:lnTo>
                  <a:lnTo>
                    <a:pt x="441172" y="79756"/>
                  </a:lnTo>
                  <a:lnTo>
                    <a:pt x="492721" y="79756"/>
                  </a:lnTo>
                  <a:lnTo>
                    <a:pt x="492721" y="73279"/>
                  </a:lnTo>
                  <a:lnTo>
                    <a:pt x="498348" y="69976"/>
                  </a:lnTo>
                  <a:lnTo>
                    <a:pt x="500519" y="67945"/>
                  </a:lnTo>
                  <a:lnTo>
                    <a:pt x="451294" y="67945"/>
                  </a:lnTo>
                  <a:lnTo>
                    <a:pt x="445185" y="67056"/>
                  </a:lnTo>
                  <a:lnTo>
                    <a:pt x="423075" y="49275"/>
                  </a:lnTo>
                  <a:lnTo>
                    <a:pt x="423075" y="39877"/>
                  </a:lnTo>
                  <a:lnTo>
                    <a:pt x="451294" y="21209"/>
                  </a:lnTo>
                  <a:lnTo>
                    <a:pt x="500528" y="21209"/>
                  </a:lnTo>
                  <a:lnTo>
                    <a:pt x="499211" y="19558"/>
                  </a:lnTo>
                  <a:lnTo>
                    <a:pt x="465544" y="7905"/>
                  </a:lnTo>
                  <a:lnTo>
                    <a:pt x="458203" y="7620"/>
                  </a:lnTo>
                  <a:close/>
                </a:path>
                <a:path w="522605" h="140335">
                  <a:moveTo>
                    <a:pt x="492721" y="79756"/>
                  </a:moveTo>
                  <a:lnTo>
                    <a:pt x="475386" y="79756"/>
                  </a:lnTo>
                  <a:lnTo>
                    <a:pt x="475386" y="108712"/>
                  </a:lnTo>
                  <a:lnTo>
                    <a:pt x="492721" y="108712"/>
                  </a:lnTo>
                  <a:lnTo>
                    <a:pt x="492721" y="79756"/>
                  </a:lnTo>
                  <a:close/>
                </a:path>
                <a:path w="522605" h="140335">
                  <a:moveTo>
                    <a:pt x="475386" y="79756"/>
                  </a:moveTo>
                  <a:lnTo>
                    <a:pt x="441172" y="79756"/>
                  </a:lnTo>
                  <a:lnTo>
                    <a:pt x="446443" y="80899"/>
                  </a:lnTo>
                  <a:lnTo>
                    <a:pt x="452120" y="81407"/>
                  </a:lnTo>
                  <a:lnTo>
                    <a:pt x="464451" y="81407"/>
                  </a:lnTo>
                  <a:lnTo>
                    <a:pt x="470179" y="80899"/>
                  </a:lnTo>
                  <a:lnTo>
                    <a:pt x="475386" y="79756"/>
                  </a:lnTo>
                  <a:close/>
                </a:path>
                <a:path w="522605" h="140335">
                  <a:moveTo>
                    <a:pt x="500528" y="21209"/>
                  </a:moveTo>
                  <a:lnTo>
                    <a:pt x="465112" y="21209"/>
                  </a:lnTo>
                  <a:lnTo>
                    <a:pt x="471233" y="22098"/>
                  </a:lnTo>
                  <a:lnTo>
                    <a:pt x="481863" y="25908"/>
                  </a:lnTo>
                  <a:lnTo>
                    <a:pt x="485990" y="28575"/>
                  </a:lnTo>
                  <a:lnTo>
                    <a:pt x="491870" y="35687"/>
                  </a:lnTo>
                  <a:lnTo>
                    <a:pt x="493344" y="39877"/>
                  </a:lnTo>
                  <a:lnTo>
                    <a:pt x="493344" y="49275"/>
                  </a:lnTo>
                  <a:lnTo>
                    <a:pt x="465112" y="67945"/>
                  </a:lnTo>
                  <a:lnTo>
                    <a:pt x="500519" y="67945"/>
                  </a:lnTo>
                  <a:lnTo>
                    <a:pt x="502691" y="65912"/>
                  </a:lnTo>
                  <a:lnTo>
                    <a:pt x="505764" y="60960"/>
                  </a:lnTo>
                  <a:lnTo>
                    <a:pt x="508825" y="56134"/>
                  </a:lnTo>
                  <a:lnTo>
                    <a:pt x="510362" y="50673"/>
                  </a:lnTo>
                  <a:lnTo>
                    <a:pt x="510362" y="37211"/>
                  </a:lnTo>
                  <a:lnTo>
                    <a:pt x="508139" y="30861"/>
                  </a:lnTo>
                  <a:lnTo>
                    <a:pt x="503669" y="25146"/>
                  </a:lnTo>
                  <a:lnTo>
                    <a:pt x="500528" y="21209"/>
                  </a:lnTo>
                  <a:close/>
                </a:path>
                <a:path w="522605" h="140335">
                  <a:moveTo>
                    <a:pt x="44272" y="54483"/>
                  </a:moveTo>
                  <a:lnTo>
                    <a:pt x="27089" y="54483"/>
                  </a:lnTo>
                  <a:lnTo>
                    <a:pt x="27089" y="96266"/>
                  </a:lnTo>
                  <a:lnTo>
                    <a:pt x="13858" y="96551"/>
                  </a:lnTo>
                  <a:lnTo>
                    <a:pt x="0" y="96647"/>
                  </a:lnTo>
                  <a:lnTo>
                    <a:pt x="1701" y="110871"/>
                  </a:lnTo>
                  <a:lnTo>
                    <a:pt x="13174" y="110799"/>
                  </a:lnTo>
                  <a:lnTo>
                    <a:pt x="57051" y="109035"/>
                  </a:lnTo>
                  <a:lnTo>
                    <a:pt x="87452" y="105410"/>
                  </a:lnTo>
                  <a:lnTo>
                    <a:pt x="86754" y="95758"/>
                  </a:lnTo>
                  <a:lnTo>
                    <a:pt x="44272" y="95758"/>
                  </a:lnTo>
                  <a:lnTo>
                    <a:pt x="44272" y="54483"/>
                  </a:lnTo>
                  <a:close/>
                </a:path>
                <a:path w="522605" h="140335">
                  <a:moveTo>
                    <a:pt x="86525" y="92583"/>
                  </a:moveTo>
                  <a:lnTo>
                    <a:pt x="77590" y="93579"/>
                  </a:lnTo>
                  <a:lnTo>
                    <a:pt x="67570" y="94456"/>
                  </a:lnTo>
                  <a:lnTo>
                    <a:pt x="56464" y="95190"/>
                  </a:lnTo>
                  <a:lnTo>
                    <a:pt x="44272" y="95758"/>
                  </a:lnTo>
                  <a:lnTo>
                    <a:pt x="86754" y="95758"/>
                  </a:lnTo>
                  <a:lnTo>
                    <a:pt x="86525" y="92583"/>
                  </a:lnTo>
                  <a:close/>
                </a:path>
                <a:path w="522605" h="140335">
                  <a:moveTo>
                    <a:pt x="79413" y="14350"/>
                  </a:moveTo>
                  <a:lnTo>
                    <a:pt x="7429" y="14350"/>
                  </a:lnTo>
                  <a:lnTo>
                    <a:pt x="7429" y="28321"/>
                  </a:lnTo>
                  <a:lnTo>
                    <a:pt x="62382" y="28321"/>
                  </a:lnTo>
                  <a:lnTo>
                    <a:pt x="62264" y="37973"/>
                  </a:lnTo>
                  <a:lnTo>
                    <a:pt x="58508" y="77216"/>
                  </a:lnTo>
                  <a:lnTo>
                    <a:pt x="75539" y="78739"/>
                  </a:lnTo>
                  <a:lnTo>
                    <a:pt x="79244" y="37973"/>
                  </a:lnTo>
                  <a:lnTo>
                    <a:pt x="79370" y="31349"/>
                  </a:lnTo>
                  <a:lnTo>
                    <a:pt x="79413" y="14350"/>
                  </a:lnTo>
                  <a:close/>
                </a:path>
                <a:path w="522605" h="140335">
                  <a:moveTo>
                    <a:pt x="324040" y="17525"/>
                  </a:moveTo>
                  <a:lnTo>
                    <a:pt x="268782" y="17525"/>
                  </a:lnTo>
                  <a:lnTo>
                    <a:pt x="268782" y="31623"/>
                  </a:lnTo>
                  <a:lnTo>
                    <a:pt x="307022" y="31623"/>
                  </a:lnTo>
                  <a:lnTo>
                    <a:pt x="305546" y="42076"/>
                  </a:lnTo>
                  <a:lnTo>
                    <a:pt x="288617" y="77654"/>
                  </a:lnTo>
                  <a:lnTo>
                    <a:pt x="262293" y="98425"/>
                  </a:lnTo>
                  <a:lnTo>
                    <a:pt x="272503" y="110489"/>
                  </a:lnTo>
                  <a:lnTo>
                    <a:pt x="303072" y="85471"/>
                  </a:lnTo>
                  <a:lnTo>
                    <a:pt x="321345" y="45886"/>
                  </a:lnTo>
                  <a:lnTo>
                    <a:pt x="323740" y="27408"/>
                  </a:lnTo>
                  <a:lnTo>
                    <a:pt x="324040" y="17525"/>
                  </a:lnTo>
                  <a:close/>
                </a:path>
                <a:path w="522605" h="140335">
                  <a:moveTo>
                    <a:pt x="249631" y="126"/>
                  </a:moveTo>
                  <a:lnTo>
                    <a:pt x="232143" y="126"/>
                  </a:lnTo>
                  <a:lnTo>
                    <a:pt x="232143" y="34671"/>
                  </a:lnTo>
                  <a:lnTo>
                    <a:pt x="208305" y="34671"/>
                  </a:lnTo>
                  <a:lnTo>
                    <a:pt x="208305" y="48895"/>
                  </a:lnTo>
                  <a:lnTo>
                    <a:pt x="232143" y="48895"/>
                  </a:lnTo>
                  <a:lnTo>
                    <a:pt x="232143" y="83185"/>
                  </a:lnTo>
                  <a:lnTo>
                    <a:pt x="249631" y="83185"/>
                  </a:lnTo>
                  <a:lnTo>
                    <a:pt x="249631" y="126"/>
                  </a:lnTo>
                  <a:close/>
                </a:path>
                <a:path w="522605" h="140335">
                  <a:moveTo>
                    <a:pt x="183845" y="23113"/>
                  </a:moveTo>
                  <a:lnTo>
                    <a:pt x="166357" y="23113"/>
                  </a:lnTo>
                  <a:lnTo>
                    <a:pt x="166306" y="30099"/>
                  </a:lnTo>
                  <a:lnTo>
                    <a:pt x="164960" y="36195"/>
                  </a:lnTo>
                  <a:lnTo>
                    <a:pt x="159702" y="48133"/>
                  </a:lnTo>
                  <a:lnTo>
                    <a:pt x="155816" y="53467"/>
                  </a:lnTo>
                  <a:lnTo>
                    <a:pt x="150685" y="58038"/>
                  </a:lnTo>
                  <a:lnTo>
                    <a:pt x="145554" y="62737"/>
                  </a:lnTo>
                  <a:lnTo>
                    <a:pt x="139369" y="66421"/>
                  </a:lnTo>
                  <a:lnTo>
                    <a:pt x="132156" y="68834"/>
                  </a:lnTo>
                  <a:lnTo>
                    <a:pt x="140969" y="82676"/>
                  </a:lnTo>
                  <a:lnTo>
                    <a:pt x="172288" y="57658"/>
                  </a:lnTo>
                  <a:lnTo>
                    <a:pt x="175488" y="49911"/>
                  </a:lnTo>
                  <a:lnTo>
                    <a:pt x="193044" y="49911"/>
                  </a:lnTo>
                  <a:lnTo>
                    <a:pt x="190106" y="46100"/>
                  </a:lnTo>
                  <a:lnTo>
                    <a:pt x="185102" y="35179"/>
                  </a:lnTo>
                  <a:lnTo>
                    <a:pt x="183959" y="30099"/>
                  </a:lnTo>
                  <a:lnTo>
                    <a:pt x="183845" y="23113"/>
                  </a:lnTo>
                  <a:close/>
                </a:path>
                <a:path w="522605" h="140335">
                  <a:moveTo>
                    <a:pt x="193044" y="49911"/>
                  </a:moveTo>
                  <a:lnTo>
                    <a:pt x="175488" y="49911"/>
                  </a:lnTo>
                  <a:lnTo>
                    <a:pt x="178587" y="56642"/>
                  </a:lnTo>
                  <a:lnTo>
                    <a:pt x="182892" y="62611"/>
                  </a:lnTo>
                  <a:lnTo>
                    <a:pt x="188417" y="67563"/>
                  </a:lnTo>
                  <a:lnTo>
                    <a:pt x="193928" y="72644"/>
                  </a:lnTo>
                  <a:lnTo>
                    <a:pt x="200507" y="76454"/>
                  </a:lnTo>
                  <a:lnTo>
                    <a:pt x="208153" y="78994"/>
                  </a:lnTo>
                  <a:lnTo>
                    <a:pt x="216661" y="65277"/>
                  </a:lnTo>
                  <a:lnTo>
                    <a:pt x="209702" y="62992"/>
                  </a:lnTo>
                  <a:lnTo>
                    <a:pt x="203733" y="59562"/>
                  </a:lnTo>
                  <a:lnTo>
                    <a:pt x="193827" y="50926"/>
                  </a:lnTo>
                  <a:lnTo>
                    <a:pt x="193044" y="49911"/>
                  </a:lnTo>
                  <a:close/>
                </a:path>
                <a:path w="522605" h="140335">
                  <a:moveTo>
                    <a:pt x="212636" y="9144"/>
                  </a:moveTo>
                  <a:lnTo>
                    <a:pt x="137109" y="9144"/>
                  </a:lnTo>
                  <a:lnTo>
                    <a:pt x="137109" y="23113"/>
                  </a:lnTo>
                  <a:lnTo>
                    <a:pt x="212636" y="23113"/>
                  </a:lnTo>
                  <a:lnTo>
                    <a:pt x="212636" y="9144"/>
                  </a:lnTo>
                  <a:close/>
                </a:path>
                <a:path w="522605" h="140335">
                  <a:moveTo>
                    <a:pt x="383641" y="67945"/>
                  </a:moveTo>
                  <a:lnTo>
                    <a:pt x="367068" y="67945"/>
                  </a:lnTo>
                  <a:lnTo>
                    <a:pt x="367068" y="139826"/>
                  </a:lnTo>
                  <a:lnTo>
                    <a:pt x="383641" y="139826"/>
                  </a:lnTo>
                  <a:lnTo>
                    <a:pt x="383641" y="67945"/>
                  </a:lnTo>
                  <a:close/>
                </a:path>
                <a:path w="522605" h="140335">
                  <a:moveTo>
                    <a:pt x="352056" y="3683"/>
                  </a:moveTo>
                  <a:lnTo>
                    <a:pt x="335813" y="3683"/>
                  </a:lnTo>
                  <a:lnTo>
                    <a:pt x="335813" y="133476"/>
                  </a:lnTo>
                  <a:lnTo>
                    <a:pt x="352056" y="133476"/>
                  </a:lnTo>
                  <a:lnTo>
                    <a:pt x="352056" y="67945"/>
                  </a:lnTo>
                  <a:lnTo>
                    <a:pt x="383641" y="67945"/>
                  </a:lnTo>
                  <a:lnTo>
                    <a:pt x="383641" y="53975"/>
                  </a:lnTo>
                  <a:lnTo>
                    <a:pt x="352056" y="53975"/>
                  </a:lnTo>
                  <a:lnTo>
                    <a:pt x="352056" y="3683"/>
                  </a:lnTo>
                  <a:close/>
                </a:path>
                <a:path w="522605" h="140335">
                  <a:moveTo>
                    <a:pt x="383641" y="0"/>
                  </a:moveTo>
                  <a:lnTo>
                    <a:pt x="367068" y="0"/>
                  </a:lnTo>
                  <a:lnTo>
                    <a:pt x="367068" y="53975"/>
                  </a:lnTo>
                  <a:lnTo>
                    <a:pt x="383641" y="53975"/>
                  </a:lnTo>
                  <a:lnTo>
                    <a:pt x="383641" y="0"/>
                  </a:lnTo>
                  <a:close/>
                </a:path>
                <a:path w="522605" h="140335">
                  <a:moveTo>
                    <a:pt x="111137" y="0"/>
                  </a:moveTo>
                  <a:lnTo>
                    <a:pt x="93649" y="0"/>
                  </a:lnTo>
                  <a:lnTo>
                    <a:pt x="93649" y="139826"/>
                  </a:lnTo>
                  <a:lnTo>
                    <a:pt x="111137" y="139826"/>
                  </a:lnTo>
                  <a:lnTo>
                    <a:pt x="111137" y="71500"/>
                  </a:lnTo>
                  <a:lnTo>
                    <a:pt x="131419" y="71500"/>
                  </a:lnTo>
                  <a:lnTo>
                    <a:pt x="131419" y="57150"/>
                  </a:lnTo>
                  <a:lnTo>
                    <a:pt x="111137" y="57150"/>
                  </a:lnTo>
                  <a:lnTo>
                    <a:pt x="111137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2362073" y="3801364"/>
            <a:ext cx="3147695" cy="1226820"/>
            <a:chOff x="2362073" y="3801364"/>
            <a:chExt cx="3147695" cy="1226820"/>
          </a:xfrm>
        </p:grpSpPr>
        <p:sp>
          <p:nvSpPr>
            <p:cNvPr id="31" name="object 31"/>
            <p:cNvSpPr/>
            <p:nvPr/>
          </p:nvSpPr>
          <p:spPr>
            <a:xfrm>
              <a:off x="2362073" y="3801363"/>
              <a:ext cx="737235" cy="160020"/>
            </a:xfrm>
            <a:custGeom>
              <a:avLst/>
              <a:gdLst/>
              <a:ahLst/>
              <a:cxnLst/>
              <a:rect l="l" t="t" r="r" b="b"/>
              <a:pathLst>
                <a:path w="737235" h="160020">
                  <a:moveTo>
                    <a:pt x="40513" y="14986"/>
                  </a:moveTo>
                  <a:lnTo>
                    <a:pt x="0" y="14986"/>
                  </a:lnTo>
                  <a:lnTo>
                    <a:pt x="0" y="32766"/>
                  </a:lnTo>
                  <a:lnTo>
                    <a:pt x="0" y="141986"/>
                  </a:lnTo>
                  <a:lnTo>
                    <a:pt x="0" y="159766"/>
                  </a:lnTo>
                  <a:lnTo>
                    <a:pt x="40513" y="159766"/>
                  </a:lnTo>
                  <a:lnTo>
                    <a:pt x="40513" y="141986"/>
                  </a:lnTo>
                  <a:lnTo>
                    <a:pt x="18796" y="141986"/>
                  </a:lnTo>
                  <a:lnTo>
                    <a:pt x="18796" y="32766"/>
                  </a:lnTo>
                  <a:lnTo>
                    <a:pt x="40513" y="32766"/>
                  </a:lnTo>
                  <a:lnTo>
                    <a:pt x="40513" y="14986"/>
                  </a:lnTo>
                  <a:close/>
                </a:path>
                <a:path w="737235" h="160020">
                  <a:moveTo>
                    <a:pt x="137795" y="104013"/>
                  </a:moveTo>
                  <a:lnTo>
                    <a:pt x="136740" y="93345"/>
                  </a:lnTo>
                  <a:lnTo>
                    <a:pt x="136398" y="89789"/>
                  </a:lnTo>
                  <a:lnTo>
                    <a:pt x="129667" y="91059"/>
                  </a:lnTo>
                  <a:lnTo>
                    <a:pt x="122936" y="91948"/>
                  </a:lnTo>
                  <a:lnTo>
                    <a:pt x="109728" y="92964"/>
                  </a:lnTo>
                  <a:lnTo>
                    <a:pt x="102489" y="93345"/>
                  </a:lnTo>
                  <a:lnTo>
                    <a:pt x="94488" y="93345"/>
                  </a:lnTo>
                  <a:lnTo>
                    <a:pt x="94488" y="31242"/>
                  </a:lnTo>
                  <a:lnTo>
                    <a:pt x="129540" y="31242"/>
                  </a:lnTo>
                  <a:lnTo>
                    <a:pt x="129540" y="17145"/>
                  </a:lnTo>
                  <a:lnTo>
                    <a:pt x="77343" y="17145"/>
                  </a:lnTo>
                  <a:lnTo>
                    <a:pt x="77343" y="107823"/>
                  </a:lnTo>
                  <a:lnTo>
                    <a:pt x="86868" y="107823"/>
                  </a:lnTo>
                  <a:lnTo>
                    <a:pt x="94653" y="107784"/>
                  </a:lnTo>
                  <a:lnTo>
                    <a:pt x="129921" y="105537"/>
                  </a:lnTo>
                  <a:lnTo>
                    <a:pt x="137795" y="104013"/>
                  </a:lnTo>
                  <a:close/>
                </a:path>
                <a:path w="737235" h="160020">
                  <a:moveTo>
                    <a:pt x="193548" y="635"/>
                  </a:moveTo>
                  <a:lnTo>
                    <a:pt x="176911" y="635"/>
                  </a:lnTo>
                  <a:lnTo>
                    <a:pt x="176911" y="55245"/>
                  </a:lnTo>
                  <a:lnTo>
                    <a:pt x="161163" y="55245"/>
                  </a:lnTo>
                  <a:lnTo>
                    <a:pt x="161163" y="3429"/>
                  </a:lnTo>
                  <a:lnTo>
                    <a:pt x="145161" y="3429"/>
                  </a:lnTo>
                  <a:lnTo>
                    <a:pt x="145161" y="133604"/>
                  </a:lnTo>
                  <a:lnTo>
                    <a:pt x="161163" y="133604"/>
                  </a:lnTo>
                  <a:lnTo>
                    <a:pt x="161163" y="69469"/>
                  </a:lnTo>
                  <a:lnTo>
                    <a:pt x="176911" y="69469"/>
                  </a:lnTo>
                  <a:lnTo>
                    <a:pt x="176911" y="140335"/>
                  </a:lnTo>
                  <a:lnTo>
                    <a:pt x="193548" y="140335"/>
                  </a:lnTo>
                  <a:lnTo>
                    <a:pt x="193548" y="69469"/>
                  </a:lnTo>
                  <a:lnTo>
                    <a:pt x="193548" y="55245"/>
                  </a:lnTo>
                  <a:lnTo>
                    <a:pt x="193548" y="635"/>
                  </a:lnTo>
                  <a:close/>
                </a:path>
                <a:path w="737235" h="160020">
                  <a:moveTo>
                    <a:pt x="286385" y="63754"/>
                  </a:moveTo>
                  <a:lnTo>
                    <a:pt x="257556" y="39751"/>
                  </a:lnTo>
                  <a:lnTo>
                    <a:pt x="255016" y="34417"/>
                  </a:lnTo>
                  <a:lnTo>
                    <a:pt x="253746" y="28702"/>
                  </a:lnTo>
                  <a:lnTo>
                    <a:pt x="253746" y="8001"/>
                  </a:lnTo>
                  <a:lnTo>
                    <a:pt x="236220" y="8001"/>
                  </a:lnTo>
                  <a:lnTo>
                    <a:pt x="229870" y="46609"/>
                  </a:lnTo>
                  <a:lnTo>
                    <a:pt x="202311" y="67691"/>
                  </a:lnTo>
                  <a:lnTo>
                    <a:pt x="211455" y="81407"/>
                  </a:lnTo>
                  <a:lnTo>
                    <a:pt x="242189" y="56642"/>
                  </a:lnTo>
                  <a:lnTo>
                    <a:pt x="245237" y="49022"/>
                  </a:lnTo>
                  <a:lnTo>
                    <a:pt x="248412" y="55626"/>
                  </a:lnTo>
                  <a:lnTo>
                    <a:pt x="277241" y="77343"/>
                  </a:lnTo>
                  <a:lnTo>
                    <a:pt x="286385" y="63754"/>
                  </a:lnTo>
                  <a:close/>
                </a:path>
                <a:path w="737235" h="160020">
                  <a:moveTo>
                    <a:pt x="315849" y="108458"/>
                  </a:moveTo>
                  <a:lnTo>
                    <a:pt x="313944" y="103759"/>
                  </a:lnTo>
                  <a:lnTo>
                    <a:pt x="311442" y="101092"/>
                  </a:lnTo>
                  <a:lnTo>
                    <a:pt x="310134" y="99695"/>
                  </a:lnTo>
                  <a:lnTo>
                    <a:pt x="306324" y="95758"/>
                  </a:lnTo>
                  <a:lnTo>
                    <a:pt x="300863" y="92710"/>
                  </a:lnTo>
                  <a:lnTo>
                    <a:pt x="298831" y="92087"/>
                  </a:lnTo>
                  <a:lnTo>
                    <a:pt x="298831" y="113919"/>
                  </a:lnTo>
                  <a:lnTo>
                    <a:pt x="298704" y="118110"/>
                  </a:lnTo>
                  <a:lnTo>
                    <a:pt x="296164" y="121285"/>
                  </a:lnTo>
                  <a:lnTo>
                    <a:pt x="290957" y="123444"/>
                  </a:lnTo>
                  <a:lnTo>
                    <a:pt x="285877" y="125603"/>
                  </a:lnTo>
                  <a:lnTo>
                    <a:pt x="278384" y="126746"/>
                  </a:lnTo>
                  <a:lnTo>
                    <a:pt x="259080" y="126746"/>
                  </a:lnTo>
                  <a:lnTo>
                    <a:pt x="251714" y="125603"/>
                  </a:lnTo>
                  <a:lnTo>
                    <a:pt x="241300" y="121285"/>
                  </a:lnTo>
                  <a:lnTo>
                    <a:pt x="238760" y="118110"/>
                  </a:lnTo>
                  <a:lnTo>
                    <a:pt x="238760" y="109728"/>
                  </a:lnTo>
                  <a:lnTo>
                    <a:pt x="241300" y="106426"/>
                  </a:lnTo>
                  <a:lnTo>
                    <a:pt x="251714" y="102108"/>
                  </a:lnTo>
                  <a:lnTo>
                    <a:pt x="259080" y="101092"/>
                  </a:lnTo>
                  <a:lnTo>
                    <a:pt x="278384" y="101092"/>
                  </a:lnTo>
                  <a:lnTo>
                    <a:pt x="285750" y="102108"/>
                  </a:lnTo>
                  <a:lnTo>
                    <a:pt x="296164" y="106426"/>
                  </a:lnTo>
                  <a:lnTo>
                    <a:pt x="298704" y="109728"/>
                  </a:lnTo>
                  <a:lnTo>
                    <a:pt x="298831" y="113919"/>
                  </a:lnTo>
                  <a:lnTo>
                    <a:pt x="298831" y="92087"/>
                  </a:lnTo>
                  <a:lnTo>
                    <a:pt x="293878" y="90551"/>
                  </a:lnTo>
                  <a:lnTo>
                    <a:pt x="286766" y="88519"/>
                  </a:lnTo>
                  <a:lnTo>
                    <a:pt x="278384" y="87503"/>
                  </a:lnTo>
                  <a:lnTo>
                    <a:pt x="259080" y="87503"/>
                  </a:lnTo>
                  <a:lnTo>
                    <a:pt x="223393" y="103759"/>
                  </a:lnTo>
                  <a:lnTo>
                    <a:pt x="221615" y="108458"/>
                  </a:lnTo>
                  <a:lnTo>
                    <a:pt x="221615" y="119380"/>
                  </a:lnTo>
                  <a:lnTo>
                    <a:pt x="259080" y="140335"/>
                  </a:lnTo>
                  <a:lnTo>
                    <a:pt x="278384" y="140335"/>
                  </a:lnTo>
                  <a:lnTo>
                    <a:pt x="311442" y="126746"/>
                  </a:lnTo>
                  <a:lnTo>
                    <a:pt x="313944" y="124079"/>
                  </a:lnTo>
                  <a:lnTo>
                    <a:pt x="315849" y="119380"/>
                  </a:lnTo>
                  <a:lnTo>
                    <a:pt x="315849" y="108458"/>
                  </a:lnTo>
                  <a:close/>
                </a:path>
                <a:path w="737235" h="160020">
                  <a:moveTo>
                    <a:pt x="333883" y="34417"/>
                  </a:moveTo>
                  <a:lnTo>
                    <a:pt x="314325" y="34417"/>
                  </a:lnTo>
                  <a:lnTo>
                    <a:pt x="314325" y="762"/>
                  </a:lnTo>
                  <a:lnTo>
                    <a:pt x="296926" y="762"/>
                  </a:lnTo>
                  <a:lnTo>
                    <a:pt x="296926" y="84074"/>
                  </a:lnTo>
                  <a:lnTo>
                    <a:pt x="314325" y="84074"/>
                  </a:lnTo>
                  <a:lnTo>
                    <a:pt x="314325" y="48768"/>
                  </a:lnTo>
                  <a:lnTo>
                    <a:pt x="333883" y="48768"/>
                  </a:lnTo>
                  <a:lnTo>
                    <a:pt x="333883" y="34417"/>
                  </a:lnTo>
                  <a:close/>
                </a:path>
                <a:path w="737235" h="160020">
                  <a:moveTo>
                    <a:pt x="404241" y="14986"/>
                  </a:moveTo>
                  <a:lnTo>
                    <a:pt x="363728" y="14986"/>
                  </a:lnTo>
                  <a:lnTo>
                    <a:pt x="363728" y="32766"/>
                  </a:lnTo>
                  <a:lnTo>
                    <a:pt x="385445" y="32766"/>
                  </a:lnTo>
                  <a:lnTo>
                    <a:pt x="385445" y="141986"/>
                  </a:lnTo>
                  <a:lnTo>
                    <a:pt x="363728" y="141986"/>
                  </a:lnTo>
                  <a:lnTo>
                    <a:pt x="363728" y="159766"/>
                  </a:lnTo>
                  <a:lnTo>
                    <a:pt x="404241" y="159766"/>
                  </a:lnTo>
                  <a:lnTo>
                    <a:pt x="404241" y="141986"/>
                  </a:lnTo>
                  <a:lnTo>
                    <a:pt x="404241" y="32766"/>
                  </a:lnTo>
                  <a:lnTo>
                    <a:pt x="404241" y="14986"/>
                  </a:lnTo>
                  <a:close/>
                </a:path>
                <a:path w="737235" h="160020">
                  <a:moveTo>
                    <a:pt x="511175" y="104013"/>
                  </a:moveTo>
                  <a:lnTo>
                    <a:pt x="510120" y="93345"/>
                  </a:lnTo>
                  <a:lnTo>
                    <a:pt x="509778" y="89789"/>
                  </a:lnTo>
                  <a:lnTo>
                    <a:pt x="503047" y="91059"/>
                  </a:lnTo>
                  <a:lnTo>
                    <a:pt x="496316" y="91948"/>
                  </a:lnTo>
                  <a:lnTo>
                    <a:pt x="483108" y="92964"/>
                  </a:lnTo>
                  <a:lnTo>
                    <a:pt x="475869" y="93345"/>
                  </a:lnTo>
                  <a:lnTo>
                    <a:pt x="467868" y="93345"/>
                  </a:lnTo>
                  <a:lnTo>
                    <a:pt x="467868" y="31242"/>
                  </a:lnTo>
                  <a:lnTo>
                    <a:pt x="502920" y="31242"/>
                  </a:lnTo>
                  <a:lnTo>
                    <a:pt x="502920" y="17145"/>
                  </a:lnTo>
                  <a:lnTo>
                    <a:pt x="450723" y="17145"/>
                  </a:lnTo>
                  <a:lnTo>
                    <a:pt x="450723" y="107823"/>
                  </a:lnTo>
                  <a:lnTo>
                    <a:pt x="460248" y="107823"/>
                  </a:lnTo>
                  <a:lnTo>
                    <a:pt x="468033" y="107784"/>
                  </a:lnTo>
                  <a:lnTo>
                    <a:pt x="503301" y="105537"/>
                  </a:lnTo>
                  <a:lnTo>
                    <a:pt x="511175" y="104013"/>
                  </a:lnTo>
                  <a:close/>
                </a:path>
                <a:path w="737235" h="160020">
                  <a:moveTo>
                    <a:pt x="566928" y="635"/>
                  </a:moveTo>
                  <a:lnTo>
                    <a:pt x="550291" y="635"/>
                  </a:lnTo>
                  <a:lnTo>
                    <a:pt x="550291" y="55245"/>
                  </a:lnTo>
                  <a:lnTo>
                    <a:pt x="534543" y="55245"/>
                  </a:lnTo>
                  <a:lnTo>
                    <a:pt x="534543" y="3429"/>
                  </a:lnTo>
                  <a:lnTo>
                    <a:pt x="518541" y="3429"/>
                  </a:lnTo>
                  <a:lnTo>
                    <a:pt x="518541" y="133604"/>
                  </a:lnTo>
                  <a:lnTo>
                    <a:pt x="534543" y="133604"/>
                  </a:lnTo>
                  <a:lnTo>
                    <a:pt x="534543" y="69469"/>
                  </a:lnTo>
                  <a:lnTo>
                    <a:pt x="550291" y="69469"/>
                  </a:lnTo>
                  <a:lnTo>
                    <a:pt x="550291" y="140335"/>
                  </a:lnTo>
                  <a:lnTo>
                    <a:pt x="566928" y="140335"/>
                  </a:lnTo>
                  <a:lnTo>
                    <a:pt x="566928" y="69469"/>
                  </a:lnTo>
                  <a:lnTo>
                    <a:pt x="566928" y="55245"/>
                  </a:lnTo>
                  <a:lnTo>
                    <a:pt x="566928" y="635"/>
                  </a:lnTo>
                  <a:close/>
                </a:path>
                <a:path w="737235" h="160020">
                  <a:moveTo>
                    <a:pt x="653415" y="53594"/>
                  </a:moveTo>
                  <a:lnTo>
                    <a:pt x="652018" y="49149"/>
                  </a:lnTo>
                  <a:lnTo>
                    <a:pt x="650036" y="46482"/>
                  </a:lnTo>
                  <a:lnTo>
                    <a:pt x="649097" y="45212"/>
                  </a:lnTo>
                  <a:lnTo>
                    <a:pt x="646176" y="41402"/>
                  </a:lnTo>
                  <a:lnTo>
                    <a:pt x="642112" y="38354"/>
                  </a:lnTo>
                  <a:lnTo>
                    <a:pt x="636778" y="36144"/>
                  </a:lnTo>
                  <a:lnTo>
                    <a:pt x="636778" y="54737"/>
                  </a:lnTo>
                  <a:lnTo>
                    <a:pt x="636778" y="62484"/>
                  </a:lnTo>
                  <a:lnTo>
                    <a:pt x="635127" y="65405"/>
                  </a:lnTo>
                  <a:lnTo>
                    <a:pt x="631825" y="67691"/>
                  </a:lnTo>
                  <a:lnTo>
                    <a:pt x="628650" y="69850"/>
                  </a:lnTo>
                  <a:lnTo>
                    <a:pt x="624332" y="70866"/>
                  </a:lnTo>
                  <a:lnTo>
                    <a:pt x="613664" y="70866"/>
                  </a:lnTo>
                  <a:lnTo>
                    <a:pt x="601218" y="54737"/>
                  </a:lnTo>
                  <a:lnTo>
                    <a:pt x="602869" y="51816"/>
                  </a:lnTo>
                  <a:lnTo>
                    <a:pt x="609219" y="47498"/>
                  </a:lnTo>
                  <a:lnTo>
                    <a:pt x="613410" y="46482"/>
                  </a:lnTo>
                  <a:lnTo>
                    <a:pt x="624205" y="46482"/>
                  </a:lnTo>
                  <a:lnTo>
                    <a:pt x="628650" y="47498"/>
                  </a:lnTo>
                  <a:lnTo>
                    <a:pt x="631825" y="49657"/>
                  </a:lnTo>
                  <a:lnTo>
                    <a:pt x="635127" y="51816"/>
                  </a:lnTo>
                  <a:lnTo>
                    <a:pt x="636778" y="54737"/>
                  </a:lnTo>
                  <a:lnTo>
                    <a:pt x="636778" y="36144"/>
                  </a:lnTo>
                  <a:lnTo>
                    <a:pt x="631698" y="34036"/>
                  </a:lnTo>
                  <a:lnTo>
                    <a:pt x="625729" y="33020"/>
                  </a:lnTo>
                  <a:lnTo>
                    <a:pt x="612394" y="33020"/>
                  </a:lnTo>
                  <a:lnTo>
                    <a:pt x="584708" y="53594"/>
                  </a:lnTo>
                  <a:lnTo>
                    <a:pt x="584708" y="63754"/>
                  </a:lnTo>
                  <a:lnTo>
                    <a:pt x="586105" y="68199"/>
                  </a:lnTo>
                  <a:lnTo>
                    <a:pt x="591947" y="75819"/>
                  </a:lnTo>
                  <a:lnTo>
                    <a:pt x="596011" y="78867"/>
                  </a:lnTo>
                  <a:lnTo>
                    <a:pt x="601218" y="80899"/>
                  </a:lnTo>
                  <a:lnTo>
                    <a:pt x="606425" y="83058"/>
                  </a:lnTo>
                  <a:lnTo>
                    <a:pt x="612394" y="84074"/>
                  </a:lnTo>
                  <a:lnTo>
                    <a:pt x="625729" y="84074"/>
                  </a:lnTo>
                  <a:lnTo>
                    <a:pt x="631698" y="83058"/>
                  </a:lnTo>
                  <a:lnTo>
                    <a:pt x="636905" y="80899"/>
                  </a:lnTo>
                  <a:lnTo>
                    <a:pt x="642112" y="78867"/>
                  </a:lnTo>
                  <a:lnTo>
                    <a:pt x="646176" y="75819"/>
                  </a:lnTo>
                  <a:lnTo>
                    <a:pt x="649973" y="70866"/>
                  </a:lnTo>
                  <a:lnTo>
                    <a:pt x="652018" y="68199"/>
                  </a:lnTo>
                  <a:lnTo>
                    <a:pt x="653415" y="63754"/>
                  </a:lnTo>
                  <a:lnTo>
                    <a:pt x="653415" y="53594"/>
                  </a:lnTo>
                  <a:close/>
                </a:path>
                <a:path w="737235" h="160020">
                  <a:moveTo>
                    <a:pt x="660527" y="13716"/>
                  </a:moveTo>
                  <a:lnTo>
                    <a:pt x="627761" y="13716"/>
                  </a:lnTo>
                  <a:lnTo>
                    <a:pt x="627761" y="0"/>
                  </a:lnTo>
                  <a:lnTo>
                    <a:pt x="610362" y="0"/>
                  </a:lnTo>
                  <a:lnTo>
                    <a:pt x="610362" y="13716"/>
                  </a:lnTo>
                  <a:lnTo>
                    <a:pt x="577596" y="13716"/>
                  </a:lnTo>
                  <a:lnTo>
                    <a:pt x="577596" y="27686"/>
                  </a:lnTo>
                  <a:lnTo>
                    <a:pt x="660527" y="27686"/>
                  </a:lnTo>
                  <a:lnTo>
                    <a:pt x="660527" y="13716"/>
                  </a:lnTo>
                  <a:close/>
                </a:path>
                <a:path w="737235" h="160020">
                  <a:moveTo>
                    <a:pt x="687705" y="94615"/>
                  </a:moveTo>
                  <a:lnTo>
                    <a:pt x="594614" y="94615"/>
                  </a:lnTo>
                  <a:lnTo>
                    <a:pt x="594614" y="108712"/>
                  </a:lnTo>
                  <a:lnTo>
                    <a:pt x="670306" y="108712"/>
                  </a:lnTo>
                  <a:lnTo>
                    <a:pt x="670306" y="140335"/>
                  </a:lnTo>
                  <a:lnTo>
                    <a:pt x="687705" y="140335"/>
                  </a:lnTo>
                  <a:lnTo>
                    <a:pt x="687705" y="94615"/>
                  </a:lnTo>
                  <a:close/>
                </a:path>
                <a:path w="737235" h="160020">
                  <a:moveTo>
                    <a:pt x="707263" y="37592"/>
                  </a:moveTo>
                  <a:lnTo>
                    <a:pt x="687705" y="37592"/>
                  </a:lnTo>
                  <a:lnTo>
                    <a:pt x="687705" y="762"/>
                  </a:lnTo>
                  <a:lnTo>
                    <a:pt x="670306" y="762"/>
                  </a:lnTo>
                  <a:lnTo>
                    <a:pt x="670306" y="88265"/>
                  </a:lnTo>
                  <a:lnTo>
                    <a:pt x="687705" y="88265"/>
                  </a:lnTo>
                  <a:lnTo>
                    <a:pt x="687705" y="51943"/>
                  </a:lnTo>
                  <a:lnTo>
                    <a:pt x="707263" y="51943"/>
                  </a:lnTo>
                  <a:lnTo>
                    <a:pt x="707263" y="37592"/>
                  </a:lnTo>
                  <a:close/>
                </a:path>
                <a:path w="737235" h="160020">
                  <a:moveTo>
                    <a:pt x="736981" y="108966"/>
                  </a:moveTo>
                  <a:lnTo>
                    <a:pt x="717423" y="108966"/>
                  </a:lnTo>
                  <a:lnTo>
                    <a:pt x="706628" y="149098"/>
                  </a:lnTo>
                  <a:lnTo>
                    <a:pt x="722630" y="149098"/>
                  </a:lnTo>
                  <a:lnTo>
                    <a:pt x="736981" y="108966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39440" y="3801999"/>
              <a:ext cx="1388872" cy="13995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362073" y="3801998"/>
              <a:ext cx="3147695" cy="959485"/>
            </a:xfrm>
            <a:custGeom>
              <a:avLst/>
              <a:gdLst/>
              <a:ahLst/>
              <a:cxnLst/>
              <a:rect l="l" t="t" r="r" b="b"/>
              <a:pathLst>
                <a:path w="3147695" h="959485">
                  <a:moveTo>
                    <a:pt x="40513" y="814451"/>
                  </a:moveTo>
                  <a:lnTo>
                    <a:pt x="0" y="814451"/>
                  </a:lnTo>
                  <a:lnTo>
                    <a:pt x="0" y="832231"/>
                  </a:lnTo>
                  <a:lnTo>
                    <a:pt x="0" y="941451"/>
                  </a:lnTo>
                  <a:lnTo>
                    <a:pt x="0" y="959231"/>
                  </a:lnTo>
                  <a:lnTo>
                    <a:pt x="40513" y="959231"/>
                  </a:lnTo>
                  <a:lnTo>
                    <a:pt x="40513" y="941451"/>
                  </a:lnTo>
                  <a:lnTo>
                    <a:pt x="18796" y="941451"/>
                  </a:lnTo>
                  <a:lnTo>
                    <a:pt x="18796" y="832231"/>
                  </a:lnTo>
                  <a:lnTo>
                    <a:pt x="40513" y="832231"/>
                  </a:lnTo>
                  <a:lnTo>
                    <a:pt x="40513" y="814451"/>
                  </a:lnTo>
                  <a:close/>
                </a:path>
                <a:path w="3147695" h="959485">
                  <a:moveTo>
                    <a:pt x="40513" y="547751"/>
                  </a:moveTo>
                  <a:lnTo>
                    <a:pt x="0" y="547751"/>
                  </a:lnTo>
                  <a:lnTo>
                    <a:pt x="0" y="565531"/>
                  </a:lnTo>
                  <a:lnTo>
                    <a:pt x="0" y="674751"/>
                  </a:lnTo>
                  <a:lnTo>
                    <a:pt x="0" y="692531"/>
                  </a:lnTo>
                  <a:lnTo>
                    <a:pt x="40513" y="692531"/>
                  </a:lnTo>
                  <a:lnTo>
                    <a:pt x="40513" y="674751"/>
                  </a:lnTo>
                  <a:lnTo>
                    <a:pt x="18796" y="674751"/>
                  </a:lnTo>
                  <a:lnTo>
                    <a:pt x="18796" y="565531"/>
                  </a:lnTo>
                  <a:lnTo>
                    <a:pt x="40513" y="565531"/>
                  </a:lnTo>
                  <a:lnTo>
                    <a:pt x="40513" y="547751"/>
                  </a:lnTo>
                  <a:close/>
                </a:path>
                <a:path w="3147695" h="959485">
                  <a:moveTo>
                    <a:pt x="40513" y="281051"/>
                  </a:moveTo>
                  <a:lnTo>
                    <a:pt x="0" y="281051"/>
                  </a:lnTo>
                  <a:lnTo>
                    <a:pt x="0" y="298831"/>
                  </a:lnTo>
                  <a:lnTo>
                    <a:pt x="0" y="408051"/>
                  </a:lnTo>
                  <a:lnTo>
                    <a:pt x="0" y="425831"/>
                  </a:lnTo>
                  <a:lnTo>
                    <a:pt x="40513" y="425831"/>
                  </a:lnTo>
                  <a:lnTo>
                    <a:pt x="40513" y="408051"/>
                  </a:lnTo>
                  <a:lnTo>
                    <a:pt x="18796" y="408051"/>
                  </a:lnTo>
                  <a:lnTo>
                    <a:pt x="18796" y="298831"/>
                  </a:lnTo>
                  <a:lnTo>
                    <a:pt x="40513" y="298831"/>
                  </a:lnTo>
                  <a:lnTo>
                    <a:pt x="40513" y="281051"/>
                  </a:lnTo>
                  <a:close/>
                </a:path>
                <a:path w="3147695" h="959485">
                  <a:moveTo>
                    <a:pt x="147955" y="281432"/>
                  </a:moveTo>
                  <a:lnTo>
                    <a:pt x="80899" y="281432"/>
                  </a:lnTo>
                  <a:lnTo>
                    <a:pt x="80899" y="295275"/>
                  </a:lnTo>
                  <a:lnTo>
                    <a:pt x="130302" y="295275"/>
                  </a:lnTo>
                  <a:lnTo>
                    <a:pt x="128435" y="307047"/>
                  </a:lnTo>
                  <a:lnTo>
                    <a:pt x="106743" y="346062"/>
                  </a:lnTo>
                  <a:lnTo>
                    <a:pt x="73787" y="368046"/>
                  </a:lnTo>
                  <a:lnTo>
                    <a:pt x="83058" y="382016"/>
                  </a:lnTo>
                  <a:lnTo>
                    <a:pt x="121158" y="355346"/>
                  </a:lnTo>
                  <a:lnTo>
                    <a:pt x="141732" y="321564"/>
                  </a:lnTo>
                  <a:lnTo>
                    <a:pt x="147561" y="292150"/>
                  </a:lnTo>
                  <a:lnTo>
                    <a:pt x="147955" y="281432"/>
                  </a:lnTo>
                  <a:close/>
                </a:path>
                <a:path w="3147695" h="959485">
                  <a:moveTo>
                    <a:pt x="156083" y="598424"/>
                  </a:moveTo>
                  <a:lnTo>
                    <a:pt x="127000" y="574929"/>
                  </a:lnTo>
                  <a:lnTo>
                    <a:pt x="124460" y="569722"/>
                  </a:lnTo>
                  <a:lnTo>
                    <a:pt x="123304" y="564769"/>
                  </a:lnTo>
                  <a:lnTo>
                    <a:pt x="123190" y="557276"/>
                  </a:lnTo>
                  <a:lnTo>
                    <a:pt x="152146" y="557276"/>
                  </a:lnTo>
                  <a:lnTo>
                    <a:pt x="152146" y="543179"/>
                  </a:lnTo>
                  <a:lnTo>
                    <a:pt x="76200" y="543179"/>
                  </a:lnTo>
                  <a:lnTo>
                    <a:pt x="76200" y="557276"/>
                  </a:lnTo>
                  <a:lnTo>
                    <a:pt x="105664" y="557276"/>
                  </a:lnTo>
                  <a:lnTo>
                    <a:pt x="105664" y="564769"/>
                  </a:lnTo>
                  <a:lnTo>
                    <a:pt x="104394" y="570865"/>
                  </a:lnTo>
                  <a:lnTo>
                    <a:pt x="101727" y="576707"/>
                  </a:lnTo>
                  <a:lnTo>
                    <a:pt x="99187" y="582549"/>
                  </a:lnTo>
                  <a:lnTo>
                    <a:pt x="71501" y="602869"/>
                  </a:lnTo>
                  <a:lnTo>
                    <a:pt x="80137" y="616458"/>
                  </a:lnTo>
                  <a:lnTo>
                    <a:pt x="111633" y="592074"/>
                  </a:lnTo>
                  <a:lnTo>
                    <a:pt x="114808" y="584581"/>
                  </a:lnTo>
                  <a:lnTo>
                    <a:pt x="117983" y="591058"/>
                  </a:lnTo>
                  <a:lnTo>
                    <a:pt x="122301" y="596646"/>
                  </a:lnTo>
                  <a:lnTo>
                    <a:pt x="133477" y="606044"/>
                  </a:lnTo>
                  <a:lnTo>
                    <a:pt x="140081" y="609600"/>
                  </a:lnTo>
                  <a:lnTo>
                    <a:pt x="147701" y="612013"/>
                  </a:lnTo>
                  <a:lnTo>
                    <a:pt x="156083" y="598424"/>
                  </a:lnTo>
                  <a:close/>
                </a:path>
                <a:path w="3147695" h="959485">
                  <a:moveTo>
                    <a:pt x="184785" y="640842"/>
                  </a:moveTo>
                  <a:lnTo>
                    <a:pt x="182880" y="636143"/>
                  </a:lnTo>
                  <a:lnTo>
                    <a:pt x="180378" y="633476"/>
                  </a:lnTo>
                  <a:lnTo>
                    <a:pt x="179070" y="632079"/>
                  </a:lnTo>
                  <a:lnTo>
                    <a:pt x="175260" y="628142"/>
                  </a:lnTo>
                  <a:lnTo>
                    <a:pt x="169799" y="625094"/>
                  </a:lnTo>
                  <a:lnTo>
                    <a:pt x="167640" y="624433"/>
                  </a:lnTo>
                  <a:lnTo>
                    <a:pt x="167640" y="642112"/>
                  </a:lnTo>
                  <a:lnTo>
                    <a:pt x="167640" y="650748"/>
                  </a:lnTo>
                  <a:lnTo>
                    <a:pt x="164973" y="653923"/>
                  </a:lnTo>
                  <a:lnTo>
                    <a:pt x="159766" y="656209"/>
                  </a:lnTo>
                  <a:lnTo>
                    <a:pt x="154559" y="658368"/>
                  </a:lnTo>
                  <a:lnTo>
                    <a:pt x="147066" y="659511"/>
                  </a:lnTo>
                  <a:lnTo>
                    <a:pt x="127762" y="659511"/>
                  </a:lnTo>
                  <a:lnTo>
                    <a:pt x="107696" y="642112"/>
                  </a:lnTo>
                  <a:lnTo>
                    <a:pt x="110236" y="638937"/>
                  </a:lnTo>
                  <a:lnTo>
                    <a:pt x="120396" y="634619"/>
                  </a:lnTo>
                  <a:lnTo>
                    <a:pt x="127635" y="633476"/>
                  </a:lnTo>
                  <a:lnTo>
                    <a:pt x="147066" y="633476"/>
                  </a:lnTo>
                  <a:lnTo>
                    <a:pt x="154559" y="634619"/>
                  </a:lnTo>
                  <a:lnTo>
                    <a:pt x="164973" y="638937"/>
                  </a:lnTo>
                  <a:lnTo>
                    <a:pt x="167640" y="642112"/>
                  </a:lnTo>
                  <a:lnTo>
                    <a:pt x="167640" y="624433"/>
                  </a:lnTo>
                  <a:lnTo>
                    <a:pt x="155702" y="620776"/>
                  </a:lnTo>
                  <a:lnTo>
                    <a:pt x="147320" y="619760"/>
                  </a:lnTo>
                  <a:lnTo>
                    <a:pt x="128016" y="619760"/>
                  </a:lnTo>
                  <a:lnTo>
                    <a:pt x="92329" y="636143"/>
                  </a:lnTo>
                  <a:lnTo>
                    <a:pt x="90551" y="640842"/>
                  </a:lnTo>
                  <a:lnTo>
                    <a:pt x="90551" y="651891"/>
                  </a:lnTo>
                  <a:lnTo>
                    <a:pt x="92329" y="656717"/>
                  </a:lnTo>
                  <a:lnTo>
                    <a:pt x="96139" y="660654"/>
                  </a:lnTo>
                  <a:lnTo>
                    <a:pt x="99949" y="664718"/>
                  </a:lnTo>
                  <a:lnTo>
                    <a:pt x="105410" y="667766"/>
                  </a:lnTo>
                  <a:lnTo>
                    <a:pt x="119634" y="672084"/>
                  </a:lnTo>
                  <a:lnTo>
                    <a:pt x="128016" y="673100"/>
                  </a:lnTo>
                  <a:lnTo>
                    <a:pt x="147320" y="673100"/>
                  </a:lnTo>
                  <a:lnTo>
                    <a:pt x="155702" y="672084"/>
                  </a:lnTo>
                  <a:lnTo>
                    <a:pt x="169926" y="667766"/>
                  </a:lnTo>
                  <a:lnTo>
                    <a:pt x="175387" y="664718"/>
                  </a:lnTo>
                  <a:lnTo>
                    <a:pt x="179070" y="660654"/>
                  </a:lnTo>
                  <a:lnTo>
                    <a:pt x="180174" y="659511"/>
                  </a:lnTo>
                  <a:lnTo>
                    <a:pt x="182880" y="656717"/>
                  </a:lnTo>
                  <a:lnTo>
                    <a:pt x="184785" y="651891"/>
                  </a:lnTo>
                  <a:lnTo>
                    <a:pt x="184785" y="640842"/>
                  </a:lnTo>
                  <a:close/>
                </a:path>
                <a:path w="3147695" h="959485">
                  <a:moveTo>
                    <a:pt x="189738" y="266700"/>
                  </a:moveTo>
                  <a:lnTo>
                    <a:pt x="172339" y="266700"/>
                  </a:lnTo>
                  <a:lnTo>
                    <a:pt x="172339" y="406400"/>
                  </a:lnTo>
                  <a:lnTo>
                    <a:pt x="189738" y="406400"/>
                  </a:lnTo>
                  <a:lnTo>
                    <a:pt x="189738" y="266700"/>
                  </a:lnTo>
                  <a:close/>
                </a:path>
                <a:path w="3147695" h="959485">
                  <a:moveTo>
                    <a:pt x="202819" y="566801"/>
                  </a:moveTo>
                  <a:lnTo>
                    <a:pt x="183261" y="566801"/>
                  </a:lnTo>
                  <a:lnTo>
                    <a:pt x="183261" y="533527"/>
                  </a:lnTo>
                  <a:lnTo>
                    <a:pt x="165862" y="533527"/>
                  </a:lnTo>
                  <a:lnTo>
                    <a:pt x="165862" y="616839"/>
                  </a:lnTo>
                  <a:lnTo>
                    <a:pt x="183261" y="616839"/>
                  </a:lnTo>
                  <a:lnTo>
                    <a:pt x="183261" y="581025"/>
                  </a:lnTo>
                  <a:lnTo>
                    <a:pt x="202819" y="581025"/>
                  </a:lnTo>
                  <a:lnTo>
                    <a:pt x="202819" y="566801"/>
                  </a:lnTo>
                  <a:close/>
                </a:path>
                <a:path w="3147695" h="959485">
                  <a:moveTo>
                    <a:pt x="276352" y="277368"/>
                  </a:moveTo>
                  <a:lnTo>
                    <a:pt x="209296" y="277368"/>
                  </a:lnTo>
                  <a:lnTo>
                    <a:pt x="209296" y="291338"/>
                  </a:lnTo>
                  <a:lnTo>
                    <a:pt x="257556" y="291338"/>
                  </a:lnTo>
                  <a:lnTo>
                    <a:pt x="256540" y="298450"/>
                  </a:lnTo>
                  <a:lnTo>
                    <a:pt x="253873" y="305054"/>
                  </a:lnTo>
                  <a:lnTo>
                    <a:pt x="249301" y="311150"/>
                  </a:lnTo>
                  <a:lnTo>
                    <a:pt x="244856" y="317373"/>
                  </a:lnTo>
                  <a:lnTo>
                    <a:pt x="211099" y="336791"/>
                  </a:lnTo>
                  <a:lnTo>
                    <a:pt x="203454" y="339217"/>
                  </a:lnTo>
                  <a:lnTo>
                    <a:pt x="210693" y="353060"/>
                  </a:lnTo>
                  <a:lnTo>
                    <a:pt x="246126" y="336296"/>
                  </a:lnTo>
                  <a:lnTo>
                    <a:pt x="272008" y="302996"/>
                  </a:lnTo>
                  <a:lnTo>
                    <a:pt x="275869" y="286372"/>
                  </a:lnTo>
                  <a:lnTo>
                    <a:pt x="276352" y="277368"/>
                  </a:lnTo>
                  <a:close/>
                </a:path>
                <a:path w="3147695" h="959485">
                  <a:moveTo>
                    <a:pt x="319659" y="389763"/>
                  </a:moveTo>
                  <a:lnTo>
                    <a:pt x="241808" y="389763"/>
                  </a:lnTo>
                  <a:lnTo>
                    <a:pt x="241808" y="357251"/>
                  </a:lnTo>
                  <a:lnTo>
                    <a:pt x="224536" y="357251"/>
                  </a:lnTo>
                  <a:lnTo>
                    <a:pt x="224536" y="403860"/>
                  </a:lnTo>
                  <a:lnTo>
                    <a:pt x="319659" y="403860"/>
                  </a:lnTo>
                  <a:lnTo>
                    <a:pt x="319659" y="389763"/>
                  </a:lnTo>
                  <a:close/>
                </a:path>
                <a:path w="3147695" h="959485">
                  <a:moveTo>
                    <a:pt x="326771" y="598805"/>
                  </a:moveTo>
                  <a:lnTo>
                    <a:pt x="287274" y="578993"/>
                  </a:lnTo>
                  <a:lnTo>
                    <a:pt x="276479" y="559054"/>
                  </a:lnTo>
                  <a:lnTo>
                    <a:pt x="276479" y="541782"/>
                  </a:lnTo>
                  <a:lnTo>
                    <a:pt x="257937" y="541782"/>
                  </a:lnTo>
                  <a:lnTo>
                    <a:pt x="247142" y="578866"/>
                  </a:lnTo>
                  <a:lnTo>
                    <a:pt x="207772" y="598805"/>
                  </a:lnTo>
                  <a:lnTo>
                    <a:pt x="215011" y="613410"/>
                  </a:lnTo>
                  <a:lnTo>
                    <a:pt x="255676" y="592594"/>
                  </a:lnTo>
                  <a:lnTo>
                    <a:pt x="260096" y="588391"/>
                  </a:lnTo>
                  <a:lnTo>
                    <a:pt x="264160" y="582803"/>
                  </a:lnTo>
                  <a:lnTo>
                    <a:pt x="267208" y="576834"/>
                  </a:lnTo>
                  <a:lnTo>
                    <a:pt x="271157" y="583463"/>
                  </a:lnTo>
                  <a:lnTo>
                    <a:pt x="302780" y="608444"/>
                  </a:lnTo>
                  <a:lnTo>
                    <a:pt x="319532" y="613410"/>
                  </a:lnTo>
                  <a:lnTo>
                    <a:pt x="326771" y="598805"/>
                  </a:lnTo>
                  <a:close/>
                </a:path>
                <a:path w="3147695" h="959485">
                  <a:moveTo>
                    <a:pt x="331724" y="641858"/>
                  </a:moveTo>
                  <a:lnTo>
                    <a:pt x="275844" y="641858"/>
                  </a:lnTo>
                  <a:lnTo>
                    <a:pt x="275844" y="609854"/>
                  </a:lnTo>
                  <a:lnTo>
                    <a:pt x="258572" y="609854"/>
                  </a:lnTo>
                  <a:lnTo>
                    <a:pt x="258572" y="641858"/>
                  </a:lnTo>
                  <a:lnTo>
                    <a:pt x="204089" y="641858"/>
                  </a:lnTo>
                  <a:lnTo>
                    <a:pt x="204089" y="656336"/>
                  </a:lnTo>
                  <a:lnTo>
                    <a:pt x="331724" y="656336"/>
                  </a:lnTo>
                  <a:lnTo>
                    <a:pt x="331724" y="641858"/>
                  </a:lnTo>
                  <a:close/>
                </a:path>
                <a:path w="3147695" h="959485">
                  <a:moveTo>
                    <a:pt x="333883" y="307086"/>
                  </a:moveTo>
                  <a:lnTo>
                    <a:pt x="314325" y="307086"/>
                  </a:lnTo>
                  <a:lnTo>
                    <a:pt x="314325" y="266827"/>
                  </a:lnTo>
                  <a:lnTo>
                    <a:pt x="296799" y="266827"/>
                  </a:lnTo>
                  <a:lnTo>
                    <a:pt x="296799" y="367411"/>
                  </a:lnTo>
                  <a:lnTo>
                    <a:pt x="314325" y="367411"/>
                  </a:lnTo>
                  <a:lnTo>
                    <a:pt x="314325" y="321310"/>
                  </a:lnTo>
                  <a:lnTo>
                    <a:pt x="333883" y="321310"/>
                  </a:lnTo>
                  <a:lnTo>
                    <a:pt x="333883" y="307086"/>
                  </a:lnTo>
                  <a:close/>
                </a:path>
                <a:path w="3147695" h="959485">
                  <a:moveTo>
                    <a:pt x="404241" y="547751"/>
                  </a:moveTo>
                  <a:lnTo>
                    <a:pt x="363728" y="547751"/>
                  </a:lnTo>
                  <a:lnTo>
                    <a:pt x="363728" y="565531"/>
                  </a:lnTo>
                  <a:lnTo>
                    <a:pt x="385445" y="565531"/>
                  </a:lnTo>
                  <a:lnTo>
                    <a:pt x="385445" y="674751"/>
                  </a:lnTo>
                  <a:lnTo>
                    <a:pt x="363728" y="674751"/>
                  </a:lnTo>
                  <a:lnTo>
                    <a:pt x="363728" y="692531"/>
                  </a:lnTo>
                  <a:lnTo>
                    <a:pt x="404241" y="692531"/>
                  </a:lnTo>
                  <a:lnTo>
                    <a:pt x="404241" y="674751"/>
                  </a:lnTo>
                  <a:lnTo>
                    <a:pt x="404241" y="565531"/>
                  </a:lnTo>
                  <a:lnTo>
                    <a:pt x="404241" y="547751"/>
                  </a:lnTo>
                  <a:close/>
                </a:path>
                <a:path w="3147695" h="959485">
                  <a:moveTo>
                    <a:pt x="404241" y="280797"/>
                  </a:moveTo>
                  <a:lnTo>
                    <a:pt x="363728" y="280797"/>
                  </a:lnTo>
                  <a:lnTo>
                    <a:pt x="363728" y="298831"/>
                  </a:lnTo>
                  <a:lnTo>
                    <a:pt x="385445" y="298831"/>
                  </a:lnTo>
                  <a:lnTo>
                    <a:pt x="385445" y="408178"/>
                  </a:lnTo>
                  <a:lnTo>
                    <a:pt x="363728" y="408178"/>
                  </a:lnTo>
                  <a:lnTo>
                    <a:pt x="363728" y="426212"/>
                  </a:lnTo>
                  <a:lnTo>
                    <a:pt x="404241" y="426212"/>
                  </a:lnTo>
                  <a:lnTo>
                    <a:pt x="404241" y="280797"/>
                  </a:lnTo>
                  <a:close/>
                </a:path>
                <a:path w="3147695" h="959485">
                  <a:moveTo>
                    <a:pt x="528574" y="375031"/>
                  </a:moveTo>
                  <a:lnTo>
                    <a:pt x="482092" y="375031"/>
                  </a:lnTo>
                  <a:lnTo>
                    <a:pt x="482092" y="374523"/>
                  </a:lnTo>
                  <a:lnTo>
                    <a:pt x="492544" y="366788"/>
                  </a:lnTo>
                  <a:lnTo>
                    <a:pt x="501611" y="359156"/>
                  </a:lnTo>
                  <a:lnTo>
                    <a:pt x="526275" y="322072"/>
                  </a:lnTo>
                  <a:lnTo>
                    <a:pt x="527050" y="314706"/>
                  </a:lnTo>
                  <a:lnTo>
                    <a:pt x="527050" y="307721"/>
                  </a:lnTo>
                  <a:lnTo>
                    <a:pt x="496189" y="278638"/>
                  </a:lnTo>
                  <a:lnTo>
                    <a:pt x="479298" y="278638"/>
                  </a:lnTo>
                  <a:lnTo>
                    <a:pt x="450850" y="308483"/>
                  </a:lnTo>
                  <a:lnTo>
                    <a:pt x="469646" y="313309"/>
                  </a:lnTo>
                  <a:lnTo>
                    <a:pt x="471297" y="307213"/>
                  </a:lnTo>
                  <a:lnTo>
                    <a:pt x="473710" y="302895"/>
                  </a:lnTo>
                  <a:lnTo>
                    <a:pt x="480060" y="297815"/>
                  </a:lnTo>
                  <a:lnTo>
                    <a:pt x="483997" y="296418"/>
                  </a:lnTo>
                  <a:lnTo>
                    <a:pt x="492379" y="296418"/>
                  </a:lnTo>
                  <a:lnTo>
                    <a:pt x="507492" y="311150"/>
                  </a:lnTo>
                  <a:lnTo>
                    <a:pt x="507492" y="320675"/>
                  </a:lnTo>
                  <a:lnTo>
                    <a:pt x="483235" y="352425"/>
                  </a:lnTo>
                  <a:lnTo>
                    <a:pt x="451485" y="375285"/>
                  </a:lnTo>
                  <a:lnTo>
                    <a:pt x="451485" y="392811"/>
                  </a:lnTo>
                  <a:lnTo>
                    <a:pt x="528574" y="392811"/>
                  </a:lnTo>
                  <a:lnTo>
                    <a:pt x="528574" y="375031"/>
                  </a:lnTo>
                  <a:close/>
                </a:path>
                <a:path w="3147695" h="959485">
                  <a:moveTo>
                    <a:pt x="532384" y="588518"/>
                  </a:moveTo>
                  <a:lnTo>
                    <a:pt x="502285" y="564515"/>
                  </a:lnTo>
                  <a:lnTo>
                    <a:pt x="498348" y="536956"/>
                  </a:lnTo>
                  <a:lnTo>
                    <a:pt x="480695" y="536956"/>
                  </a:lnTo>
                  <a:lnTo>
                    <a:pt x="480695" y="553593"/>
                  </a:lnTo>
                  <a:lnTo>
                    <a:pt x="479425" y="559562"/>
                  </a:lnTo>
                  <a:lnTo>
                    <a:pt x="476758" y="565277"/>
                  </a:lnTo>
                  <a:lnTo>
                    <a:pt x="474218" y="571119"/>
                  </a:lnTo>
                  <a:lnTo>
                    <a:pt x="470281" y="576199"/>
                  </a:lnTo>
                  <a:lnTo>
                    <a:pt x="459867" y="585089"/>
                  </a:lnTo>
                  <a:lnTo>
                    <a:pt x="453644" y="588518"/>
                  </a:lnTo>
                  <a:lnTo>
                    <a:pt x="446278" y="590804"/>
                  </a:lnTo>
                  <a:lnTo>
                    <a:pt x="454787" y="604520"/>
                  </a:lnTo>
                  <a:lnTo>
                    <a:pt x="462915" y="601980"/>
                  </a:lnTo>
                  <a:lnTo>
                    <a:pt x="470027" y="597916"/>
                  </a:lnTo>
                  <a:lnTo>
                    <a:pt x="475996" y="592455"/>
                  </a:lnTo>
                  <a:lnTo>
                    <a:pt x="481965" y="587121"/>
                  </a:lnTo>
                  <a:lnTo>
                    <a:pt x="486664" y="580771"/>
                  </a:lnTo>
                  <a:lnTo>
                    <a:pt x="489839" y="573405"/>
                  </a:lnTo>
                  <a:lnTo>
                    <a:pt x="493141" y="580136"/>
                  </a:lnTo>
                  <a:lnTo>
                    <a:pt x="497586" y="585978"/>
                  </a:lnTo>
                  <a:lnTo>
                    <a:pt x="503428" y="590931"/>
                  </a:lnTo>
                  <a:lnTo>
                    <a:pt x="509143" y="595884"/>
                  </a:lnTo>
                  <a:lnTo>
                    <a:pt x="516001" y="599567"/>
                  </a:lnTo>
                  <a:lnTo>
                    <a:pt x="523875" y="602107"/>
                  </a:lnTo>
                  <a:lnTo>
                    <a:pt x="532384" y="588518"/>
                  </a:lnTo>
                  <a:close/>
                </a:path>
                <a:path w="3147695" h="959485">
                  <a:moveTo>
                    <a:pt x="562737" y="533527"/>
                  </a:moveTo>
                  <a:lnTo>
                    <a:pt x="545465" y="533527"/>
                  </a:lnTo>
                  <a:lnTo>
                    <a:pt x="545465" y="604774"/>
                  </a:lnTo>
                  <a:lnTo>
                    <a:pt x="562737" y="604774"/>
                  </a:lnTo>
                  <a:lnTo>
                    <a:pt x="562737" y="533527"/>
                  </a:lnTo>
                  <a:close/>
                </a:path>
                <a:path w="3147695" h="959485">
                  <a:moveTo>
                    <a:pt x="566928" y="658495"/>
                  </a:moveTo>
                  <a:lnTo>
                    <a:pt x="487299" y="658495"/>
                  </a:lnTo>
                  <a:lnTo>
                    <a:pt x="487299" y="647446"/>
                  </a:lnTo>
                  <a:lnTo>
                    <a:pt x="562991" y="647446"/>
                  </a:lnTo>
                  <a:lnTo>
                    <a:pt x="562991" y="611124"/>
                  </a:lnTo>
                  <a:lnTo>
                    <a:pt x="469900" y="611124"/>
                  </a:lnTo>
                  <a:lnTo>
                    <a:pt x="469900" y="624586"/>
                  </a:lnTo>
                  <a:lnTo>
                    <a:pt x="545592" y="624586"/>
                  </a:lnTo>
                  <a:lnTo>
                    <a:pt x="545592" y="634746"/>
                  </a:lnTo>
                  <a:lnTo>
                    <a:pt x="470154" y="634746"/>
                  </a:lnTo>
                  <a:lnTo>
                    <a:pt x="470154" y="672084"/>
                  </a:lnTo>
                  <a:lnTo>
                    <a:pt x="566928" y="672084"/>
                  </a:lnTo>
                  <a:lnTo>
                    <a:pt x="566928" y="658495"/>
                  </a:lnTo>
                  <a:close/>
                </a:path>
                <a:path w="3147695" h="959485">
                  <a:moveTo>
                    <a:pt x="627634" y="336804"/>
                  </a:moveTo>
                  <a:lnTo>
                    <a:pt x="617423" y="297053"/>
                  </a:lnTo>
                  <a:lnTo>
                    <a:pt x="608012" y="286651"/>
                  </a:lnTo>
                  <a:lnTo>
                    <a:pt x="608012" y="328231"/>
                  </a:lnTo>
                  <a:lnTo>
                    <a:pt x="608012" y="345376"/>
                  </a:lnTo>
                  <a:lnTo>
                    <a:pt x="588264" y="376555"/>
                  </a:lnTo>
                  <a:lnTo>
                    <a:pt x="578104" y="376555"/>
                  </a:lnTo>
                  <a:lnTo>
                    <a:pt x="573786" y="375031"/>
                  </a:lnTo>
                  <a:lnTo>
                    <a:pt x="566293" y="368554"/>
                  </a:lnTo>
                  <a:lnTo>
                    <a:pt x="563372" y="363982"/>
                  </a:lnTo>
                  <a:lnTo>
                    <a:pt x="561467" y="358013"/>
                  </a:lnTo>
                  <a:lnTo>
                    <a:pt x="559435" y="352044"/>
                  </a:lnTo>
                  <a:lnTo>
                    <a:pt x="558482" y="345376"/>
                  </a:lnTo>
                  <a:lnTo>
                    <a:pt x="558482" y="328231"/>
                  </a:lnTo>
                  <a:lnTo>
                    <a:pt x="559435" y="321564"/>
                  </a:lnTo>
                  <a:lnTo>
                    <a:pt x="561467" y="315595"/>
                  </a:lnTo>
                  <a:lnTo>
                    <a:pt x="563372" y="309626"/>
                  </a:lnTo>
                  <a:lnTo>
                    <a:pt x="566293" y="305054"/>
                  </a:lnTo>
                  <a:lnTo>
                    <a:pt x="569976" y="301752"/>
                  </a:lnTo>
                  <a:lnTo>
                    <a:pt x="573786" y="298577"/>
                  </a:lnTo>
                  <a:lnTo>
                    <a:pt x="578104" y="297053"/>
                  </a:lnTo>
                  <a:lnTo>
                    <a:pt x="588264" y="297053"/>
                  </a:lnTo>
                  <a:lnTo>
                    <a:pt x="608012" y="328231"/>
                  </a:lnTo>
                  <a:lnTo>
                    <a:pt x="608012" y="286651"/>
                  </a:lnTo>
                  <a:lnTo>
                    <a:pt x="606806" y="285623"/>
                  </a:lnTo>
                  <a:lnTo>
                    <a:pt x="600075" y="280924"/>
                  </a:lnTo>
                  <a:lnTo>
                    <a:pt x="592201" y="278638"/>
                  </a:lnTo>
                  <a:lnTo>
                    <a:pt x="574167" y="278638"/>
                  </a:lnTo>
                  <a:lnTo>
                    <a:pt x="544322" y="305943"/>
                  </a:lnTo>
                  <a:lnTo>
                    <a:pt x="538988" y="336804"/>
                  </a:lnTo>
                  <a:lnTo>
                    <a:pt x="539318" y="345376"/>
                  </a:lnTo>
                  <a:lnTo>
                    <a:pt x="552958" y="383159"/>
                  </a:lnTo>
                  <a:lnTo>
                    <a:pt x="559689" y="387858"/>
                  </a:lnTo>
                  <a:lnTo>
                    <a:pt x="566293" y="392684"/>
                  </a:lnTo>
                  <a:lnTo>
                    <a:pt x="574167" y="394970"/>
                  </a:lnTo>
                  <a:lnTo>
                    <a:pt x="592201" y="394970"/>
                  </a:lnTo>
                  <a:lnTo>
                    <a:pt x="600075" y="392684"/>
                  </a:lnTo>
                  <a:lnTo>
                    <a:pt x="613410" y="383159"/>
                  </a:lnTo>
                  <a:lnTo>
                    <a:pt x="618515" y="376555"/>
                  </a:lnTo>
                  <a:lnTo>
                    <a:pt x="618617" y="376428"/>
                  </a:lnTo>
                  <a:lnTo>
                    <a:pt x="622173" y="367665"/>
                  </a:lnTo>
                  <a:lnTo>
                    <a:pt x="624573" y="360807"/>
                  </a:lnTo>
                  <a:lnTo>
                    <a:pt x="626275" y="353377"/>
                  </a:lnTo>
                  <a:lnTo>
                    <a:pt x="627291" y="345376"/>
                  </a:lnTo>
                  <a:lnTo>
                    <a:pt x="627634" y="336804"/>
                  </a:lnTo>
                  <a:close/>
                </a:path>
                <a:path w="3147695" h="959485">
                  <a:moveTo>
                    <a:pt x="666496" y="628142"/>
                  </a:moveTo>
                  <a:lnTo>
                    <a:pt x="638200" y="601345"/>
                  </a:lnTo>
                  <a:lnTo>
                    <a:pt x="630174" y="566674"/>
                  </a:lnTo>
                  <a:lnTo>
                    <a:pt x="630174" y="544703"/>
                  </a:lnTo>
                  <a:lnTo>
                    <a:pt x="612775" y="544703"/>
                  </a:lnTo>
                  <a:lnTo>
                    <a:pt x="612775" y="566674"/>
                  </a:lnTo>
                  <a:lnTo>
                    <a:pt x="612508" y="573392"/>
                  </a:lnTo>
                  <a:lnTo>
                    <a:pt x="599452" y="610628"/>
                  </a:lnTo>
                  <a:lnTo>
                    <a:pt x="575945" y="630682"/>
                  </a:lnTo>
                  <a:lnTo>
                    <a:pt x="586359" y="645160"/>
                  </a:lnTo>
                  <a:lnTo>
                    <a:pt x="615797" y="615530"/>
                  </a:lnTo>
                  <a:lnTo>
                    <a:pt x="621792" y="601345"/>
                  </a:lnTo>
                  <a:lnTo>
                    <a:pt x="624497" y="608164"/>
                  </a:lnTo>
                  <a:lnTo>
                    <a:pt x="650417" y="639076"/>
                  </a:lnTo>
                  <a:lnTo>
                    <a:pt x="656209" y="642239"/>
                  </a:lnTo>
                  <a:lnTo>
                    <a:pt x="666496" y="628142"/>
                  </a:lnTo>
                  <a:close/>
                </a:path>
                <a:path w="3147695" h="959485">
                  <a:moveTo>
                    <a:pt x="693674" y="533400"/>
                  </a:moveTo>
                  <a:lnTo>
                    <a:pt x="676402" y="533400"/>
                  </a:lnTo>
                  <a:lnTo>
                    <a:pt x="676402" y="673481"/>
                  </a:lnTo>
                  <a:lnTo>
                    <a:pt x="693674" y="673481"/>
                  </a:lnTo>
                  <a:lnTo>
                    <a:pt x="693674" y="533400"/>
                  </a:lnTo>
                  <a:close/>
                </a:path>
                <a:path w="3147695" h="959485">
                  <a:moveTo>
                    <a:pt x="716026" y="375031"/>
                  </a:moveTo>
                  <a:lnTo>
                    <a:pt x="669544" y="375031"/>
                  </a:lnTo>
                  <a:lnTo>
                    <a:pt x="669544" y="374523"/>
                  </a:lnTo>
                  <a:lnTo>
                    <a:pt x="679996" y="366788"/>
                  </a:lnTo>
                  <a:lnTo>
                    <a:pt x="689063" y="359156"/>
                  </a:lnTo>
                  <a:lnTo>
                    <a:pt x="713727" y="322072"/>
                  </a:lnTo>
                  <a:lnTo>
                    <a:pt x="714502" y="314706"/>
                  </a:lnTo>
                  <a:lnTo>
                    <a:pt x="714502" y="307721"/>
                  </a:lnTo>
                  <a:lnTo>
                    <a:pt x="683641" y="278638"/>
                  </a:lnTo>
                  <a:lnTo>
                    <a:pt x="666750" y="278638"/>
                  </a:lnTo>
                  <a:lnTo>
                    <a:pt x="638302" y="308483"/>
                  </a:lnTo>
                  <a:lnTo>
                    <a:pt x="657098" y="313309"/>
                  </a:lnTo>
                  <a:lnTo>
                    <a:pt x="658749" y="307213"/>
                  </a:lnTo>
                  <a:lnTo>
                    <a:pt x="661162" y="302895"/>
                  </a:lnTo>
                  <a:lnTo>
                    <a:pt x="667512" y="297815"/>
                  </a:lnTo>
                  <a:lnTo>
                    <a:pt x="671449" y="296418"/>
                  </a:lnTo>
                  <a:lnTo>
                    <a:pt x="679831" y="296418"/>
                  </a:lnTo>
                  <a:lnTo>
                    <a:pt x="694944" y="311150"/>
                  </a:lnTo>
                  <a:lnTo>
                    <a:pt x="694944" y="320675"/>
                  </a:lnTo>
                  <a:lnTo>
                    <a:pt x="670687" y="352425"/>
                  </a:lnTo>
                  <a:lnTo>
                    <a:pt x="638937" y="375285"/>
                  </a:lnTo>
                  <a:lnTo>
                    <a:pt x="638937" y="392811"/>
                  </a:lnTo>
                  <a:lnTo>
                    <a:pt x="716026" y="392811"/>
                  </a:lnTo>
                  <a:lnTo>
                    <a:pt x="716026" y="375031"/>
                  </a:lnTo>
                  <a:close/>
                </a:path>
                <a:path w="3147695" h="959485">
                  <a:moveTo>
                    <a:pt x="780796" y="544068"/>
                  </a:moveTo>
                  <a:lnTo>
                    <a:pt x="713740" y="544068"/>
                  </a:lnTo>
                  <a:lnTo>
                    <a:pt x="713740" y="558038"/>
                  </a:lnTo>
                  <a:lnTo>
                    <a:pt x="762000" y="558038"/>
                  </a:lnTo>
                  <a:lnTo>
                    <a:pt x="760984" y="565150"/>
                  </a:lnTo>
                  <a:lnTo>
                    <a:pt x="758317" y="571754"/>
                  </a:lnTo>
                  <a:lnTo>
                    <a:pt x="753745" y="577850"/>
                  </a:lnTo>
                  <a:lnTo>
                    <a:pt x="749300" y="584073"/>
                  </a:lnTo>
                  <a:lnTo>
                    <a:pt x="715543" y="603491"/>
                  </a:lnTo>
                  <a:lnTo>
                    <a:pt x="707898" y="605917"/>
                  </a:lnTo>
                  <a:lnTo>
                    <a:pt x="715137" y="619760"/>
                  </a:lnTo>
                  <a:lnTo>
                    <a:pt x="750570" y="602996"/>
                  </a:lnTo>
                  <a:lnTo>
                    <a:pt x="776452" y="569696"/>
                  </a:lnTo>
                  <a:lnTo>
                    <a:pt x="780313" y="553072"/>
                  </a:lnTo>
                  <a:lnTo>
                    <a:pt x="780796" y="544068"/>
                  </a:lnTo>
                  <a:close/>
                </a:path>
                <a:path w="3147695" h="959485">
                  <a:moveTo>
                    <a:pt x="810895" y="363728"/>
                  </a:moveTo>
                  <a:lnTo>
                    <a:pt x="810768" y="348996"/>
                  </a:lnTo>
                  <a:lnTo>
                    <a:pt x="809371" y="343154"/>
                  </a:lnTo>
                  <a:lnTo>
                    <a:pt x="806323" y="337566"/>
                  </a:lnTo>
                  <a:lnTo>
                    <a:pt x="805307" y="335661"/>
                  </a:lnTo>
                  <a:lnTo>
                    <a:pt x="804697" y="334518"/>
                  </a:lnTo>
                  <a:lnTo>
                    <a:pt x="803275" y="331851"/>
                  </a:lnTo>
                  <a:lnTo>
                    <a:pt x="798957" y="327406"/>
                  </a:lnTo>
                  <a:lnTo>
                    <a:pt x="791337" y="322834"/>
                  </a:lnTo>
                  <a:lnTo>
                    <a:pt x="791337" y="352552"/>
                  </a:lnTo>
                  <a:lnTo>
                    <a:pt x="791337" y="360680"/>
                  </a:lnTo>
                  <a:lnTo>
                    <a:pt x="774319" y="377698"/>
                  </a:lnTo>
                  <a:lnTo>
                    <a:pt x="766064" y="377698"/>
                  </a:lnTo>
                  <a:lnTo>
                    <a:pt x="762381" y="376809"/>
                  </a:lnTo>
                  <a:lnTo>
                    <a:pt x="759206" y="375031"/>
                  </a:lnTo>
                  <a:lnTo>
                    <a:pt x="755904" y="373253"/>
                  </a:lnTo>
                  <a:lnTo>
                    <a:pt x="753364" y="370713"/>
                  </a:lnTo>
                  <a:lnTo>
                    <a:pt x="751586" y="367538"/>
                  </a:lnTo>
                  <a:lnTo>
                    <a:pt x="749681" y="364363"/>
                  </a:lnTo>
                  <a:lnTo>
                    <a:pt x="748792" y="360680"/>
                  </a:lnTo>
                  <a:lnTo>
                    <a:pt x="748792" y="352552"/>
                  </a:lnTo>
                  <a:lnTo>
                    <a:pt x="749681" y="348996"/>
                  </a:lnTo>
                  <a:lnTo>
                    <a:pt x="751586" y="345821"/>
                  </a:lnTo>
                  <a:lnTo>
                    <a:pt x="753364" y="342519"/>
                  </a:lnTo>
                  <a:lnTo>
                    <a:pt x="755904" y="340106"/>
                  </a:lnTo>
                  <a:lnTo>
                    <a:pt x="759206" y="338328"/>
                  </a:lnTo>
                  <a:lnTo>
                    <a:pt x="762381" y="336550"/>
                  </a:lnTo>
                  <a:lnTo>
                    <a:pt x="766064" y="335661"/>
                  </a:lnTo>
                  <a:lnTo>
                    <a:pt x="774319" y="335661"/>
                  </a:lnTo>
                  <a:lnTo>
                    <a:pt x="788670" y="345821"/>
                  </a:lnTo>
                  <a:lnTo>
                    <a:pt x="790448" y="348996"/>
                  </a:lnTo>
                  <a:lnTo>
                    <a:pt x="791337" y="352552"/>
                  </a:lnTo>
                  <a:lnTo>
                    <a:pt x="791337" y="322834"/>
                  </a:lnTo>
                  <a:lnTo>
                    <a:pt x="788162" y="320929"/>
                  </a:lnTo>
                  <a:lnTo>
                    <a:pt x="782193" y="319278"/>
                  </a:lnTo>
                  <a:lnTo>
                    <a:pt x="775589" y="319278"/>
                  </a:lnTo>
                  <a:lnTo>
                    <a:pt x="746760" y="334518"/>
                  </a:lnTo>
                  <a:lnTo>
                    <a:pt x="746252" y="334518"/>
                  </a:lnTo>
                  <a:lnTo>
                    <a:pt x="746506" y="326390"/>
                  </a:lnTo>
                  <a:lnTo>
                    <a:pt x="747776" y="319532"/>
                  </a:lnTo>
                  <a:lnTo>
                    <a:pt x="750316" y="313944"/>
                  </a:lnTo>
                  <a:lnTo>
                    <a:pt x="752729" y="308356"/>
                  </a:lnTo>
                  <a:lnTo>
                    <a:pt x="756031" y="304165"/>
                  </a:lnTo>
                  <a:lnTo>
                    <a:pt x="760095" y="301244"/>
                  </a:lnTo>
                  <a:lnTo>
                    <a:pt x="764159" y="298450"/>
                  </a:lnTo>
                  <a:lnTo>
                    <a:pt x="768858" y="297053"/>
                  </a:lnTo>
                  <a:lnTo>
                    <a:pt x="778129" y="297053"/>
                  </a:lnTo>
                  <a:lnTo>
                    <a:pt x="781812" y="297815"/>
                  </a:lnTo>
                  <a:lnTo>
                    <a:pt x="785241" y="299466"/>
                  </a:lnTo>
                  <a:lnTo>
                    <a:pt x="788670" y="300990"/>
                  </a:lnTo>
                  <a:lnTo>
                    <a:pt x="791591" y="303403"/>
                  </a:lnTo>
                  <a:lnTo>
                    <a:pt x="794004" y="306578"/>
                  </a:lnTo>
                  <a:lnTo>
                    <a:pt x="805091" y="297053"/>
                  </a:lnTo>
                  <a:lnTo>
                    <a:pt x="808355" y="294259"/>
                  </a:lnTo>
                  <a:lnTo>
                    <a:pt x="804418" y="289306"/>
                  </a:lnTo>
                  <a:lnTo>
                    <a:pt x="799338" y="285369"/>
                  </a:lnTo>
                  <a:lnTo>
                    <a:pt x="793496" y="282702"/>
                  </a:lnTo>
                  <a:lnTo>
                    <a:pt x="787527" y="279908"/>
                  </a:lnTo>
                  <a:lnTo>
                    <a:pt x="781050" y="278638"/>
                  </a:lnTo>
                  <a:lnTo>
                    <a:pt x="774192" y="278638"/>
                  </a:lnTo>
                  <a:lnTo>
                    <a:pt x="735863" y="300507"/>
                  </a:lnTo>
                  <a:lnTo>
                    <a:pt x="726478" y="340106"/>
                  </a:lnTo>
                  <a:lnTo>
                    <a:pt x="726744" y="347230"/>
                  </a:lnTo>
                  <a:lnTo>
                    <a:pt x="740156" y="383540"/>
                  </a:lnTo>
                  <a:lnTo>
                    <a:pt x="761111" y="394970"/>
                  </a:lnTo>
                  <a:lnTo>
                    <a:pt x="777875" y="394970"/>
                  </a:lnTo>
                  <a:lnTo>
                    <a:pt x="784860" y="393319"/>
                  </a:lnTo>
                  <a:lnTo>
                    <a:pt x="797306" y="386715"/>
                  </a:lnTo>
                  <a:lnTo>
                    <a:pt x="802132" y="382143"/>
                  </a:lnTo>
                  <a:lnTo>
                    <a:pt x="804837" y="377698"/>
                  </a:lnTo>
                  <a:lnTo>
                    <a:pt x="805688" y="376301"/>
                  </a:lnTo>
                  <a:lnTo>
                    <a:pt x="809117" y="370332"/>
                  </a:lnTo>
                  <a:lnTo>
                    <a:pt x="810895" y="363728"/>
                  </a:lnTo>
                  <a:close/>
                </a:path>
                <a:path w="3147695" h="959485">
                  <a:moveTo>
                    <a:pt x="824103" y="656463"/>
                  </a:moveTo>
                  <a:lnTo>
                    <a:pt x="746252" y="656463"/>
                  </a:lnTo>
                  <a:lnTo>
                    <a:pt x="746252" y="623951"/>
                  </a:lnTo>
                  <a:lnTo>
                    <a:pt x="728980" y="623951"/>
                  </a:lnTo>
                  <a:lnTo>
                    <a:pt x="728980" y="670560"/>
                  </a:lnTo>
                  <a:lnTo>
                    <a:pt x="824103" y="670560"/>
                  </a:lnTo>
                  <a:lnTo>
                    <a:pt x="824103" y="656463"/>
                  </a:lnTo>
                  <a:close/>
                </a:path>
                <a:path w="3147695" h="959485">
                  <a:moveTo>
                    <a:pt x="838327" y="573786"/>
                  </a:moveTo>
                  <a:lnTo>
                    <a:pt x="818769" y="573786"/>
                  </a:lnTo>
                  <a:lnTo>
                    <a:pt x="818769" y="533527"/>
                  </a:lnTo>
                  <a:lnTo>
                    <a:pt x="801243" y="533527"/>
                  </a:lnTo>
                  <a:lnTo>
                    <a:pt x="801243" y="634111"/>
                  </a:lnTo>
                  <a:lnTo>
                    <a:pt x="818769" y="634111"/>
                  </a:lnTo>
                  <a:lnTo>
                    <a:pt x="818769" y="588010"/>
                  </a:lnTo>
                  <a:lnTo>
                    <a:pt x="838327" y="588010"/>
                  </a:lnTo>
                  <a:lnTo>
                    <a:pt x="838327" y="573786"/>
                  </a:lnTo>
                  <a:close/>
                </a:path>
                <a:path w="3147695" h="959485">
                  <a:moveTo>
                    <a:pt x="846328" y="379730"/>
                  </a:moveTo>
                  <a:lnTo>
                    <a:pt x="836041" y="369824"/>
                  </a:lnTo>
                  <a:lnTo>
                    <a:pt x="831215" y="369824"/>
                  </a:lnTo>
                  <a:lnTo>
                    <a:pt x="829183" y="370332"/>
                  </a:lnTo>
                  <a:lnTo>
                    <a:pt x="825373" y="372364"/>
                  </a:lnTo>
                  <a:lnTo>
                    <a:pt x="823849" y="373888"/>
                  </a:lnTo>
                  <a:lnTo>
                    <a:pt x="822833" y="375793"/>
                  </a:lnTo>
                  <a:lnTo>
                    <a:pt x="821690" y="377698"/>
                  </a:lnTo>
                  <a:lnTo>
                    <a:pt x="821182" y="379730"/>
                  </a:lnTo>
                  <a:lnTo>
                    <a:pt x="821309" y="385572"/>
                  </a:lnTo>
                  <a:lnTo>
                    <a:pt x="822452" y="388620"/>
                  </a:lnTo>
                  <a:lnTo>
                    <a:pt x="824738" y="390906"/>
                  </a:lnTo>
                  <a:lnTo>
                    <a:pt x="827151" y="393192"/>
                  </a:lnTo>
                  <a:lnTo>
                    <a:pt x="830072" y="394335"/>
                  </a:lnTo>
                  <a:lnTo>
                    <a:pt x="836168" y="394335"/>
                  </a:lnTo>
                  <a:lnTo>
                    <a:pt x="846328" y="384302"/>
                  </a:lnTo>
                  <a:lnTo>
                    <a:pt x="846328" y="379730"/>
                  </a:lnTo>
                  <a:close/>
                </a:path>
                <a:path w="3147695" h="959485">
                  <a:moveTo>
                    <a:pt x="978281" y="351536"/>
                  </a:moveTo>
                  <a:lnTo>
                    <a:pt x="961390" y="351536"/>
                  </a:lnTo>
                  <a:lnTo>
                    <a:pt x="961390" y="321056"/>
                  </a:lnTo>
                  <a:lnTo>
                    <a:pt x="942467" y="321056"/>
                  </a:lnTo>
                  <a:lnTo>
                    <a:pt x="942467" y="351536"/>
                  </a:lnTo>
                  <a:lnTo>
                    <a:pt x="910336" y="351536"/>
                  </a:lnTo>
                  <a:lnTo>
                    <a:pt x="910336" y="350774"/>
                  </a:lnTo>
                  <a:lnTo>
                    <a:pt x="950455" y="280797"/>
                  </a:lnTo>
                  <a:lnTo>
                    <a:pt x="928878" y="280797"/>
                  </a:lnTo>
                  <a:lnTo>
                    <a:pt x="888111" y="351536"/>
                  </a:lnTo>
                  <a:lnTo>
                    <a:pt x="888111" y="369443"/>
                  </a:lnTo>
                  <a:lnTo>
                    <a:pt x="942467" y="369443"/>
                  </a:lnTo>
                  <a:lnTo>
                    <a:pt x="942467" y="392811"/>
                  </a:lnTo>
                  <a:lnTo>
                    <a:pt x="961390" y="392811"/>
                  </a:lnTo>
                  <a:lnTo>
                    <a:pt x="961390" y="369443"/>
                  </a:lnTo>
                  <a:lnTo>
                    <a:pt x="978281" y="369443"/>
                  </a:lnTo>
                  <a:lnTo>
                    <a:pt x="978281" y="351536"/>
                  </a:lnTo>
                  <a:close/>
                </a:path>
                <a:path w="3147695" h="959485">
                  <a:moveTo>
                    <a:pt x="981710" y="656463"/>
                  </a:moveTo>
                  <a:lnTo>
                    <a:pt x="901700" y="656463"/>
                  </a:lnTo>
                  <a:lnTo>
                    <a:pt x="901700" y="629920"/>
                  </a:lnTo>
                  <a:lnTo>
                    <a:pt x="884174" y="629920"/>
                  </a:lnTo>
                  <a:lnTo>
                    <a:pt x="884174" y="670560"/>
                  </a:lnTo>
                  <a:lnTo>
                    <a:pt x="981710" y="670560"/>
                  </a:lnTo>
                  <a:lnTo>
                    <a:pt x="981710" y="656463"/>
                  </a:lnTo>
                  <a:close/>
                </a:path>
                <a:path w="3147695" h="959485">
                  <a:moveTo>
                    <a:pt x="995934" y="606171"/>
                  </a:moveTo>
                  <a:lnTo>
                    <a:pt x="940689" y="606171"/>
                  </a:lnTo>
                  <a:lnTo>
                    <a:pt x="940689" y="593725"/>
                  </a:lnTo>
                  <a:lnTo>
                    <a:pt x="949198" y="593090"/>
                  </a:lnTo>
                  <a:lnTo>
                    <a:pt x="956691" y="591566"/>
                  </a:lnTo>
                  <a:lnTo>
                    <a:pt x="969264" y="586740"/>
                  </a:lnTo>
                  <a:lnTo>
                    <a:pt x="974090" y="583565"/>
                  </a:lnTo>
                  <a:lnTo>
                    <a:pt x="976871" y="580263"/>
                  </a:lnTo>
                  <a:lnTo>
                    <a:pt x="977519" y="579501"/>
                  </a:lnTo>
                  <a:lnTo>
                    <a:pt x="980948" y="575564"/>
                  </a:lnTo>
                  <a:lnTo>
                    <a:pt x="982599" y="570865"/>
                  </a:lnTo>
                  <a:lnTo>
                    <a:pt x="982599" y="559816"/>
                  </a:lnTo>
                  <a:lnTo>
                    <a:pt x="980567" y="554736"/>
                  </a:lnTo>
                  <a:lnTo>
                    <a:pt x="977112" y="551180"/>
                  </a:lnTo>
                  <a:lnTo>
                    <a:pt x="976376" y="550418"/>
                  </a:lnTo>
                  <a:lnTo>
                    <a:pt x="972185" y="546227"/>
                  </a:lnTo>
                  <a:lnTo>
                    <a:pt x="966330" y="542925"/>
                  </a:lnTo>
                  <a:lnTo>
                    <a:pt x="964692" y="542417"/>
                  </a:lnTo>
                  <a:lnTo>
                    <a:pt x="964692" y="560959"/>
                  </a:lnTo>
                  <a:lnTo>
                    <a:pt x="964692" y="570230"/>
                  </a:lnTo>
                  <a:lnTo>
                    <a:pt x="961771" y="573913"/>
                  </a:lnTo>
                  <a:lnTo>
                    <a:pt x="950341" y="578993"/>
                  </a:lnTo>
                  <a:lnTo>
                    <a:pt x="942340" y="580263"/>
                  </a:lnTo>
                  <a:lnTo>
                    <a:pt x="921880" y="580263"/>
                  </a:lnTo>
                  <a:lnTo>
                    <a:pt x="914006" y="578993"/>
                  </a:lnTo>
                  <a:lnTo>
                    <a:pt x="902462" y="573913"/>
                  </a:lnTo>
                  <a:lnTo>
                    <a:pt x="899655" y="570230"/>
                  </a:lnTo>
                  <a:lnTo>
                    <a:pt x="899655" y="562610"/>
                  </a:lnTo>
                  <a:lnTo>
                    <a:pt x="925055" y="551180"/>
                  </a:lnTo>
                  <a:lnTo>
                    <a:pt x="941959" y="551180"/>
                  </a:lnTo>
                  <a:lnTo>
                    <a:pt x="950087" y="552450"/>
                  </a:lnTo>
                  <a:lnTo>
                    <a:pt x="955929" y="554990"/>
                  </a:lnTo>
                  <a:lnTo>
                    <a:pt x="961771" y="557403"/>
                  </a:lnTo>
                  <a:lnTo>
                    <a:pt x="964692" y="560959"/>
                  </a:lnTo>
                  <a:lnTo>
                    <a:pt x="964692" y="542417"/>
                  </a:lnTo>
                  <a:lnTo>
                    <a:pt x="932180" y="537083"/>
                  </a:lnTo>
                  <a:lnTo>
                    <a:pt x="924788" y="537298"/>
                  </a:lnTo>
                  <a:lnTo>
                    <a:pt x="887857" y="550418"/>
                  </a:lnTo>
                  <a:lnTo>
                    <a:pt x="881634" y="559816"/>
                  </a:lnTo>
                  <a:lnTo>
                    <a:pt x="881634" y="570865"/>
                  </a:lnTo>
                  <a:lnTo>
                    <a:pt x="914895" y="593090"/>
                  </a:lnTo>
                  <a:lnTo>
                    <a:pt x="923290" y="593725"/>
                  </a:lnTo>
                  <a:lnTo>
                    <a:pt x="923290" y="606171"/>
                  </a:lnTo>
                  <a:lnTo>
                    <a:pt x="868426" y="606171"/>
                  </a:lnTo>
                  <a:lnTo>
                    <a:pt x="868426" y="620014"/>
                  </a:lnTo>
                  <a:lnTo>
                    <a:pt x="995934" y="620014"/>
                  </a:lnTo>
                  <a:lnTo>
                    <a:pt x="995934" y="606171"/>
                  </a:lnTo>
                  <a:close/>
                </a:path>
                <a:path w="3147695" h="959485">
                  <a:moveTo>
                    <a:pt x="1012444" y="379730"/>
                  </a:moveTo>
                  <a:lnTo>
                    <a:pt x="1002157" y="369824"/>
                  </a:lnTo>
                  <a:lnTo>
                    <a:pt x="997331" y="369824"/>
                  </a:lnTo>
                  <a:lnTo>
                    <a:pt x="995299" y="370332"/>
                  </a:lnTo>
                  <a:lnTo>
                    <a:pt x="991489" y="372364"/>
                  </a:lnTo>
                  <a:lnTo>
                    <a:pt x="989965" y="373888"/>
                  </a:lnTo>
                  <a:lnTo>
                    <a:pt x="988949" y="375793"/>
                  </a:lnTo>
                  <a:lnTo>
                    <a:pt x="987806" y="377698"/>
                  </a:lnTo>
                  <a:lnTo>
                    <a:pt x="987298" y="379730"/>
                  </a:lnTo>
                  <a:lnTo>
                    <a:pt x="987425" y="385572"/>
                  </a:lnTo>
                  <a:lnTo>
                    <a:pt x="988568" y="388620"/>
                  </a:lnTo>
                  <a:lnTo>
                    <a:pt x="990854" y="390906"/>
                  </a:lnTo>
                  <a:lnTo>
                    <a:pt x="993267" y="393192"/>
                  </a:lnTo>
                  <a:lnTo>
                    <a:pt x="996188" y="394335"/>
                  </a:lnTo>
                  <a:lnTo>
                    <a:pt x="1002284" y="394335"/>
                  </a:lnTo>
                  <a:lnTo>
                    <a:pt x="1012444" y="384302"/>
                  </a:lnTo>
                  <a:lnTo>
                    <a:pt x="1012444" y="379730"/>
                  </a:lnTo>
                  <a:close/>
                </a:path>
                <a:path w="3147695" h="959485">
                  <a:moveTo>
                    <a:pt x="1083056" y="635635"/>
                  </a:moveTo>
                  <a:lnTo>
                    <a:pt x="1081836" y="626110"/>
                  </a:lnTo>
                  <a:lnTo>
                    <a:pt x="1081278" y="621665"/>
                  </a:lnTo>
                  <a:lnTo>
                    <a:pt x="1074432" y="622795"/>
                  </a:lnTo>
                  <a:lnTo>
                    <a:pt x="1031240" y="625970"/>
                  </a:lnTo>
                  <a:lnTo>
                    <a:pt x="1022477" y="626110"/>
                  </a:lnTo>
                  <a:lnTo>
                    <a:pt x="1022477" y="598170"/>
                  </a:lnTo>
                  <a:lnTo>
                    <a:pt x="1069340" y="598170"/>
                  </a:lnTo>
                  <a:lnTo>
                    <a:pt x="1069340" y="545592"/>
                  </a:lnTo>
                  <a:lnTo>
                    <a:pt x="1004951" y="545592"/>
                  </a:lnTo>
                  <a:lnTo>
                    <a:pt x="1004951" y="559689"/>
                  </a:lnTo>
                  <a:lnTo>
                    <a:pt x="1052195" y="559689"/>
                  </a:lnTo>
                  <a:lnTo>
                    <a:pt x="1052195" y="584454"/>
                  </a:lnTo>
                  <a:lnTo>
                    <a:pt x="1005332" y="584454"/>
                  </a:lnTo>
                  <a:lnTo>
                    <a:pt x="1005332" y="640461"/>
                  </a:lnTo>
                  <a:lnTo>
                    <a:pt x="1019556" y="640461"/>
                  </a:lnTo>
                  <a:lnTo>
                    <a:pt x="1029042" y="640410"/>
                  </a:lnTo>
                  <a:lnTo>
                    <a:pt x="1068285" y="638022"/>
                  </a:lnTo>
                  <a:lnTo>
                    <a:pt x="1075639" y="636955"/>
                  </a:lnTo>
                  <a:lnTo>
                    <a:pt x="1083056" y="635635"/>
                  </a:lnTo>
                  <a:close/>
                </a:path>
                <a:path w="3147695" h="959485">
                  <a:moveTo>
                    <a:pt x="1130681" y="587121"/>
                  </a:moveTo>
                  <a:lnTo>
                    <a:pt x="1109345" y="587121"/>
                  </a:lnTo>
                  <a:lnTo>
                    <a:pt x="1109345" y="533400"/>
                  </a:lnTo>
                  <a:lnTo>
                    <a:pt x="1091819" y="533400"/>
                  </a:lnTo>
                  <a:lnTo>
                    <a:pt x="1091819" y="673481"/>
                  </a:lnTo>
                  <a:lnTo>
                    <a:pt x="1109345" y="673481"/>
                  </a:lnTo>
                  <a:lnTo>
                    <a:pt x="1109345" y="601599"/>
                  </a:lnTo>
                  <a:lnTo>
                    <a:pt x="1130681" y="601599"/>
                  </a:lnTo>
                  <a:lnTo>
                    <a:pt x="1130681" y="587121"/>
                  </a:lnTo>
                  <a:close/>
                </a:path>
                <a:path w="3147695" h="959485">
                  <a:moveTo>
                    <a:pt x="1133602" y="375031"/>
                  </a:moveTo>
                  <a:lnTo>
                    <a:pt x="1087120" y="375031"/>
                  </a:lnTo>
                  <a:lnTo>
                    <a:pt x="1087120" y="374523"/>
                  </a:lnTo>
                  <a:lnTo>
                    <a:pt x="1097572" y="366788"/>
                  </a:lnTo>
                  <a:lnTo>
                    <a:pt x="1106639" y="359156"/>
                  </a:lnTo>
                  <a:lnTo>
                    <a:pt x="1131303" y="322072"/>
                  </a:lnTo>
                  <a:lnTo>
                    <a:pt x="1132078" y="314706"/>
                  </a:lnTo>
                  <a:lnTo>
                    <a:pt x="1132078" y="307721"/>
                  </a:lnTo>
                  <a:lnTo>
                    <a:pt x="1101217" y="278638"/>
                  </a:lnTo>
                  <a:lnTo>
                    <a:pt x="1084326" y="278638"/>
                  </a:lnTo>
                  <a:lnTo>
                    <a:pt x="1055878" y="308483"/>
                  </a:lnTo>
                  <a:lnTo>
                    <a:pt x="1074674" y="313309"/>
                  </a:lnTo>
                  <a:lnTo>
                    <a:pt x="1076325" y="307213"/>
                  </a:lnTo>
                  <a:lnTo>
                    <a:pt x="1078738" y="302895"/>
                  </a:lnTo>
                  <a:lnTo>
                    <a:pt x="1085088" y="297815"/>
                  </a:lnTo>
                  <a:lnTo>
                    <a:pt x="1089025" y="296418"/>
                  </a:lnTo>
                  <a:lnTo>
                    <a:pt x="1097407" y="296418"/>
                  </a:lnTo>
                  <a:lnTo>
                    <a:pt x="1112520" y="311150"/>
                  </a:lnTo>
                  <a:lnTo>
                    <a:pt x="1112520" y="320675"/>
                  </a:lnTo>
                  <a:lnTo>
                    <a:pt x="1088263" y="352425"/>
                  </a:lnTo>
                  <a:lnTo>
                    <a:pt x="1056513" y="375285"/>
                  </a:lnTo>
                  <a:lnTo>
                    <a:pt x="1056513" y="392811"/>
                  </a:lnTo>
                  <a:lnTo>
                    <a:pt x="1133602" y="392811"/>
                  </a:lnTo>
                  <a:lnTo>
                    <a:pt x="1133602" y="375031"/>
                  </a:lnTo>
                  <a:close/>
                </a:path>
                <a:path w="3147695" h="959485">
                  <a:moveTo>
                    <a:pt x="1170940" y="379730"/>
                  </a:moveTo>
                  <a:lnTo>
                    <a:pt x="1160653" y="369824"/>
                  </a:lnTo>
                  <a:lnTo>
                    <a:pt x="1155827" y="369824"/>
                  </a:lnTo>
                  <a:lnTo>
                    <a:pt x="1153795" y="370332"/>
                  </a:lnTo>
                  <a:lnTo>
                    <a:pt x="1149985" y="372364"/>
                  </a:lnTo>
                  <a:lnTo>
                    <a:pt x="1148461" y="373888"/>
                  </a:lnTo>
                  <a:lnTo>
                    <a:pt x="1147445" y="375793"/>
                  </a:lnTo>
                  <a:lnTo>
                    <a:pt x="1146302" y="377698"/>
                  </a:lnTo>
                  <a:lnTo>
                    <a:pt x="1145794" y="379730"/>
                  </a:lnTo>
                  <a:lnTo>
                    <a:pt x="1145870" y="384302"/>
                  </a:lnTo>
                  <a:lnTo>
                    <a:pt x="1145921" y="385572"/>
                  </a:lnTo>
                  <a:lnTo>
                    <a:pt x="1147064" y="388620"/>
                  </a:lnTo>
                  <a:lnTo>
                    <a:pt x="1149350" y="390906"/>
                  </a:lnTo>
                  <a:lnTo>
                    <a:pt x="1151763" y="393192"/>
                  </a:lnTo>
                  <a:lnTo>
                    <a:pt x="1154684" y="394335"/>
                  </a:lnTo>
                  <a:lnTo>
                    <a:pt x="1160780" y="394335"/>
                  </a:lnTo>
                  <a:lnTo>
                    <a:pt x="1170940" y="384302"/>
                  </a:lnTo>
                  <a:lnTo>
                    <a:pt x="1170940" y="379730"/>
                  </a:lnTo>
                  <a:close/>
                </a:path>
                <a:path w="3147695" h="959485">
                  <a:moveTo>
                    <a:pt x="1208659" y="571119"/>
                  </a:moveTo>
                  <a:lnTo>
                    <a:pt x="1207008" y="565023"/>
                  </a:lnTo>
                  <a:lnTo>
                    <a:pt x="1202436" y="557657"/>
                  </a:lnTo>
                  <a:lnTo>
                    <a:pt x="1200404" y="554355"/>
                  </a:lnTo>
                  <a:lnTo>
                    <a:pt x="1195832" y="550164"/>
                  </a:lnTo>
                  <a:lnTo>
                    <a:pt x="1191641" y="548068"/>
                  </a:lnTo>
                  <a:lnTo>
                    <a:pt x="1191641" y="573786"/>
                  </a:lnTo>
                  <a:lnTo>
                    <a:pt x="1191641" y="581660"/>
                  </a:lnTo>
                  <a:lnTo>
                    <a:pt x="1181481" y="595122"/>
                  </a:lnTo>
                  <a:lnTo>
                    <a:pt x="1178306" y="596773"/>
                  </a:lnTo>
                  <a:lnTo>
                    <a:pt x="1174877" y="597662"/>
                  </a:lnTo>
                  <a:lnTo>
                    <a:pt x="1167003" y="597662"/>
                  </a:lnTo>
                  <a:lnTo>
                    <a:pt x="1163447" y="596773"/>
                  </a:lnTo>
                  <a:lnTo>
                    <a:pt x="1160272" y="595122"/>
                  </a:lnTo>
                  <a:lnTo>
                    <a:pt x="1157097" y="593598"/>
                  </a:lnTo>
                  <a:lnTo>
                    <a:pt x="1154557" y="591185"/>
                  </a:lnTo>
                  <a:lnTo>
                    <a:pt x="1152779" y="588264"/>
                  </a:lnTo>
                  <a:lnTo>
                    <a:pt x="1150874" y="585216"/>
                  </a:lnTo>
                  <a:lnTo>
                    <a:pt x="1149985" y="581660"/>
                  </a:lnTo>
                  <a:lnTo>
                    <a:pt x="1149985" y="573786"/>
                  </a:lnTo>
                  <a:lnTo>
                    <a:pt x="1150874" y="570230"/>
                  </a:lnTo>
                  <a:lnTo>
                    <a:pt x="1152779" y="567182"/>
                  </a:lnTo>
                  <a:lnTo>
                    <a:pt x="1154557" y="564261"/>
                  </a:lnTo>
                  <a:lnTo>
                    <a:pt x="1157097" y="561848"/>
                  </a:lnTo>
                  <a:lnTo>
                    <a:pt x="1160272" y="560197"/>
                  </a:lnTo>
                  <a:lnTo>
                    <a:pt x="1163320" y="558546"/>
                  </a:lnTo>
                  <a:lnTo>
                    <a:pt x="1166876" y="557784"/>
                  </a:lnTo>
                  <a:lnTo>
                    <a:pt x="1170940" y="557657"/>
                  </a:lnTo>
                  <a:lnTo>
                    <a:pt x="1174877" y="557784"/>
                  </a:lnTo>
                  <a:lnTo>
                    <a:pt x="1191641" y="573786"/>
                  </a:lnTo>
                  <a:lnTo>
                    <a:pt x="1191641" y="548068"/>
                  </a:lnTo>
                  <a:lnTo>
                    <a:pt x="1189990" y="547243"/>
                  </a:lnTo>
                  <a:lnTo>
                    <a:pt x="1184275" y="544195"/>
                  </a:lnTo>
                  <a:lnTo>
                    <a:pt x="1177925" y="542671"/>
                  </a:lnTo>
                  <a:lnTo>
                    <a:pt x="1163828" y="542671"/>
                  </a:lnTo>
                  <a:lnTo>
                    <a:pt x="1157351" y="544195"/>
                  </a:lnTo>
                  <a:lnTo>
                    <a:pt x="1151509" y="547243"/>
                  </a:lnTo>
                  <a:lnTo>
                    <a:pt x="1145794" y="550164"/>
                  </a:lnTo>
                  <a:lnTo>
                    <a:pt x="1141222" y="554355"/>
                  </a:lnTo>
                  <a:lnTo>
                    <a:pt x="1134618" y="565023"/>
                  </a:lnTo>
                  <a:lnTo>
                    <a:pt x="1132967" y="571119"/>
                  </a:lnTo>
                  <a:lnTo>
                    <a:pt x="1132967" y="584454"/>
                  </a:lnTo>
                  <a:lnTo>
                    <a:pt x="1163828" y="612902"/>
                  </a:lnTo>
                  <a:lnTo>
                    <a:pt x="1177925" y="612902"/>
                  </a:lnTo>
                  <a:lnTo>
                    <a:pt x="1184275" y="611378"/>
                  </a:lnTo>
                  <a:lnTo>
                    <a:pt x="1189990" y="608330"/>
                  </a:lnTo>
                  <a:lnTo>
                    <a:pt x="1195832" y="605282"/>
                  </a:lnTo>
                  <a:lnTo>
                    <a:pt x="1200404" y="601091"/>
                  </a:lnTo>
                  <a:lnTo>
                    <a:pt x="1202524" y="597662"/>
                  </a:lnTo>
                  <a:lnTo>
                    <a:pt x="1207008" y="590423"/>
                  </a:lnTo>
                  <a:lnTo>
                    <a:pt x="1208659" y="584454"/>
                  </a:lnTo>
                  <a:lnTo>
                    <a:pt x="1208659" y="571119"/>
                  </a:lnTo>
                  <a:close/>
                </a:path>
                <a:path w="3147695" h="959485">
                  <a:moveTo>
                    <a:pt x="1225677" y="280797"/>
                  </a:moveTo>
                  <a:lnTo>
                    <a:pt x="1204468" y="280797"/>
                  </a:lnTo>
                  <a:lnTo>
                    <a:pt x="1199959" y="289140"/>
                  </a:lnTo>
                  <a:lnTo>
                    <a:pt x="1185951" y="334556"/>
                  </a:lnTo>
                  <a:lnTo>
                    <a:pt x="1184656" y="353949"/>
                  </a:lnTo>
                  <a:lnTo>
                    <a:pt x="1184973" y="363601"/>
                  </a:lnTo>
                  <a:lnTo>
                    <a:pt x="1195997" y="409473"/>
                  </a:lnTo>
                  <a:lnTo>
                    <a:pt x="1204468" y="426212"/>
                  </a:lnTo>
                  <a:lnTo>
                    <a:pt x="1225677" y="426212"/>
                  </a:lnTo>
                  <a:lnTo>
                    <a:pt x="1220978" y="418236"/>
                  </a:lnTo>
                  <a:lnTo>
                    <a:pt x="1216825" y="409892"/>
                  </a:lnTo>
                  <a:lnTo>
                    <a:pt x="1205979" y="373100"/>
                  </a:lnTo>
                  <a:lnTo>
                    <a:pt x="1204468" y="353568"/>
                  </a:lnTo>
                  <a:lnTo>
                    <a:pt x="1204887" y="343573"/>
                  </a:lnTo>
                  <a:lnTo>
                    <a:pt x="1213218" y="305765"/>
                  </a:lnTo>
                  <a:lnTo>
                    <a:pt x="1220978" y="288734"/>
                  </a:lnTo>
                  <a:lnTo>
                    <a:pt x="1225677" y="280797"/>
                  </a:lnTo>
                  <a:close/>
                </a:path>
                <a:path w="3147695" h="959485">
                  <a:moveTo>
                    <a:pt x="1247267" y="533527"/>
                  </a:moveTo>
                  <a:lnTo>
                    <a:pt x="1229741" y="533527"/>
                  </a:lnTo>
                  <a:lnTo>
                    <a:pt x="1229741" y="634619"/>
                  </a:lnTo>
                  <a:lnTo>
                    <a:pt x="1247267" y="634619"/>
                  </a:lnTo>
                  <a:lnTo>
                    <a:pt x="1247267" y="533527"/>
                  </a:lnTo>
                  <a:close/>
                </a:path>
                <a:path w="3147695" h="959485">
                  <a:moveTo>
                    <a:pt x="1251077" y="656463"/>
                  </a:moveTo>
                  <a:lnTo>
                    <a:pt x="1171829" y="656463"/>
                  </a:lnTo>
                  <a:lnTo>
                    <a:pt x="1171829" y="624332"/>
                  </a:lnTo>
                  <a:lnTo>
                    <a:pt x="1154430" y="624332"/>
                  </a:lnTo>
                  <a:lnTo>
                    <a:pt x="1154430" y="670560"/>
                  </a:lnTo>
                  <a:lnTo>
                    <a:pt x="1251077" y="670560"/>
                  </a:lnTo>
                  <a:lnTo>
                    <a:pt x="1251077" y="656463"/>
                  </a:lnTo>
                  <a:close/>
                </a:path>
                <a:path w="3147695" h="959485">
                  <a:moveTo>
                    <a:pt x="1309497" y="547497"/>
                  </a:moveTo>
                  <a:lnTo>
                    <a:pt x="1288288" y="547497"/>
                  </a:lnTo>
                  <a:lnTo>
                    <a:pt x="1283779" y="555840"/>
                  </a:lnTo>
                  <a:lnTo>
                    <a:pt x="1269771" y="601256"/>
                  </a:lnTo>
                  <a:lnTo>
                    <a:pt x="1268476" y="620649"/>
                  </a:lnTo>
                  <a:lnTo>
                    <a:pt x="1268793" y="630301"/>
                  </a:lnTo>
                  <a:lnTo>
                    <a:pt x="1279817" y="676173"/>
                  </a:lnTo>
                  <a:lnTo>
                    <a:pt x="1288288" y="692912"/>
                  </a:lnTo>
                  <a:lnTo>
                    <a:pt x="1309497" y="692912"/>
                  </a:lnTo>
                  <a:lnTo>
                    <a:pt x="1304798" y="684936"/>
                  </a:lnTo>
                  <a:lnTo>
                    <a:pt x="1300645" y="676592"/>
                  </a:lnTo>
                  <a:lnTo>
                    <a:pt x="1289799" y="639800"/>
                  </a:lnTo>
                  <a:lnTo>
                    <a:pt x="1288288" y="620268"/>
                  </a:lnTo>
                  <a:lnTo>
                    <a:pt x="1288707" y="610273"/>
                  </a:lnTo>
                  <a:lnTo>
                    <a:pt x="1297038" y="572465"/>
                  </a:lnTo>
                  <a:lnTo>
                    <a:pt x="1304798" y="555434"/>
                  </a:lnTo>
                  <a:lnTo>
                    <a:pt x="1309497" y="547497"/>
                  </a:lnTo>
                  <a:close/>
                </a:path>
                <a:path w="3147695" h="959485">
                  <a:moveTo>
                    <a:pt x="1340104" y="361061"/>
                  </a:moveTo>
                  <a:lnTo>
                    <a:pt x="1242060" y="361061"/>
                  </a:lnTo>
                  <a:lnTo>
                    <a:pt x="1242060" y="375031"/>
                  </a:lnTo>
                  <a:lnTo>
                    <a:pt x="1322578" y="375031"/>
                  </a:lnTo>
                  <a:lnTo>
                    <a:pt x="1322578" y="406781"/>
                  </a:lnTo>
                  <a:lnTo>
                    <a:pt x="1340104" y="406781"/>
                  </a:lnTo>
                  <a:lnTo>
                    <a:pt x="1340104" y="375031"/>
                  </a:lnTo>
                  <a:lnTo>
                    <a:pt x="1340104" y="361061"/>
                  </a:lnTo>
                  <a:close/>
                </a:path>
                <a:path w="3147695" h="959485">
                  <a:moveTo>
                    <a:pt x="1355598" y="335915"/>
                  </a:moveTo>
                  <a:lnTo>
                    <a:pt x="1300353" y="335915"/>
                  </a:lnTo>
                  <a:lnTo>
                    <a:pt x="1300353" y="321691"/>
                  </a:lnTo>
                  <a:lnTo>
                    <a:pt x="1339342" y="321691"/>
                  </a:lnTo>
                  <a:lnTo>
                    <a:pt x="1339342" y="307721"/>
                  </a:lnTo>
                  <a:lnTo>
                    <a:pt x="1261110" y="307721"/>
                  </a:lnTo>
                  <a:lnTo>
                    <a:pt x="1261110" y="286131"/>
                  </a:lnTo>
                  <a:lnTo>
                    <a:pt x="1322324" y="286131"/>
                  </a:lnTo>
                  <a:lnTo>
                    <a:pt x="1322324" y="307340"/>
                  </a:lnTo>
                  <a:lnTo>
                    <a:pt x="1339342" y="307340"/>
                  </a:lnTo>
                  <a:lnTo>
                    <a:pt x="1339342" y="286131"/>
                  </a:lnTo>
                  <a:lnTo>
                    <a:pt x="1339342" y="286004"/>
                  </a:lnTo>
                  <a:lnTo>
                    <a:pt x="1339342" y="272161"/>
                  </a:lnTo>
                  <a:lnTo>
                    <a:pt x="1243965" y="272161"/>
                  </a:lnTo>
                  <a:lnTo>
                    <a:pt x="1243965" y="286131"/>
                  </a:lnTo>
                  <a:lnTo>
                    <a:pt x="1243965" y="307721"/>
                  </a:lnTo>
                  <a:lnTo>
                    <a:pt x="1243965" y="321691"/>
                  </a:lnTo>
                  <a:lnTo>
                    <a:pt x="1282954" y="321691"/>
                  </a:lnTo>
                  <a:lnTo>
                    <a:pt x="1282954" y="335915"/>
                  </a:lnTo>
                  <a:lnTo>
                    <a:pt x="1228090" y="335915"/>
                  </a:lnTo>
                  <a:lnTo>
                    <a:pt x="1228090" y="349631"/>
                  </a:lnTo>
                  <a:lnTo>
                    <a:pt x="1355598" y="349631"/>
                  </a:lnTo>
                  <a:lnTo>
                    <a:pt x="1355598" y="335915"/>
                  </a:lnTo>
                  <a:close/>
                </a:path>
                <a:path w="3147695" h="959485">
                  <a:moveTo>
                    <a:pt x="1398905" y="353060"/>
                  </a:moveTo>
                  <a:lnTo>
                    <a:pt x="1390980" y="306324"/>
                  </a:lnTo>
                  <a:lnTo>
                    <a:pt x="1379093" y="280797"/>
                  </a:lnTo>
                  <a:lnTo>
                    <a:pt x="1357884" y="280797"/>
                  </a:lnTo>
                  <a:lnTo>
                    <a:pt x="1362646" y="288734"/>
                  </a:lnTo>
                  <a:lnTo>
                    <a:pt x="1366837" y="297053"/>
                  </a:lnTo>
                  <a:lnTo>
                    <a:pt x="1377632" y="333781"/>
                  </a:lnTo>
                  <a:lnTo>
                    <a:pt x="1379093" y="353568"/>
                  </a:lnTo>
                  <a:lnTo>
                    <a:pt x="1378673" y="363423"/>
                  </a:lnTo>
                  <a:lnTo>
                    <a:pt x="1370457" y="401180"/>
                  </a:lnTo>
                  <a:lnTo>
                    <a:pt x="1357884" y="426212"/>
                  </a:lnTo>
                  <a:lnTo>
                    <a:pt x="1379093" y="426212"/>
                  </a:lnTo>
                  <a:lnTo>
                    <a:pt x="1396009" y="381965"/>
                  </a:lnTo>
                  <a:lnTo>
                    <a:pt x="1398574" y="362826"/>
                  </a:lnTo>
                  <a:lnTo>
                    <a:pt x="1398905" y="353060"/>
                  </a:lnTo>
                  <a:close/>
                </a:path>
                <a:path w="3147695" h="959485">
                  <a:moveTo>
                    <a:pt x="1401572" y="640969"/>
                  </a:moveTo>
                  <a:lnTo>
                    <a:pt x="1341755" y="640969"/>
                  </a:lnTo>
                  <a:lnTo>
                    <a:pt x="1341755" y="640334"/>
                  </a:lnTo>
                  <a:lnTo>
                    <a:pt x="1400429" y="565531"/>
                  </a:lnTo>
                  <a:lnTo>
                    <a:pt x="1400429" y="547497"/>
                  </a:lnTo>
                  <a:lnTo>
                    <a:pt x="1316482" y="547497"/>
                  </a:lnTo>
                  <a:lnTo>
                    <a:pt x="1316482" y="566039"/>
                  </a:lnTo>
                  <a:lnTo>
                    <a:pt x="1374140" y="566039"/>
                  </a:lnTo>
                  <a:lnTo>
                    <a:pt x="1374140" y="566674"/>
                  </a:lnTo>
                  <a:lnTo>
                    <a:pt x="1315847" y="640969"/>
                  </a:lnTo>
                  <a:lnTo>
                    <a:pt x="1315847" y="659511"/>
                  </a:lnTo>
                  <a:lnTo>
                    <a:pt x="1401572" y="659511"/>
                  </a:lnTo>
                  <a:lnTo>
                    <a:pt x="1401572" y="640969"/>
                  </a:lnTo>
                  <a:close/>
                </a:path>
                <a:path w="3147695" h="959485">
                  <a:moveTo>
                    <a:pt x="1486281" y="280797"/>
                  </a:moveTo>
                  <a:lnTo>
                    <a:pt x="1465072" y="280797"/>
                  </a:lnTo>
                  <a:lnTo>
                    <a:pt x="1460563" y="289140"/>
                  </a:lnTo>
                  <a:lnTo>
                    <a:pt x="1446555" y="334556"/>
                  </a:lnTo>
                  <a:lnTo>
                    <a:pt x="1445260" y="353949"/>
                  </a:lnTo>
                  <a:lnTo>
                    <a:pt x="1445577" y="363601"/>
                  </a:lnTo>
                  <a:lnTo>
                    <a:pt x="1456601" y="409473"/>
                  </a:lnTo>
                  <a:lnTo>
                    <a:pt x="1465072" y="426212"/>
                  </a:lnTo>
                  <a:lnTo>
                    <a:pt x="1486281" y="426212"/>
                  </a:lnTo>
                  <a:lnTo>
                    <a:pt x="1481582" y="418236"/>
                  </a:lnTo>
                  <a:lnTo>
                    <a:pt x="1477429" y="409892"/>
                  </a:lnTo>
                  <a:lnTo>
                    <a:pt x="1466583" y="373100"/>
                  </a:lnTo>
                  <a:lnTo>
                    <a:pt x="1465072" y="353568"/>
                  </a:lnTo>
                  <a:lnTo>
                    <a:pt x="1465491" y="343573"/>
                  </a:lnTo>
                  <a:lnTo>
                    <a:pt x="1473822" y="305765"/>
                  </a:lnTo>
                  <a:lnTo>
                    <a:pt x="1481582" y="288734"/>
                  </a:lnTo>
                  <a:lnTo>
                    <a:pt x="1486281" y="280797"/>
                  </a:lnTo>
                  <a:close/>
                </a:path>
                <a:path w="3147695" h="959485">
                  <a:moveTo>
                    <a:pt x="1526794" y="603504"/>
                  </a:moveTo>
                  <a:lnTo>
                    <a:pt x="1511820" y="564007"/>
                  </a:lnTo>
                  <a:lnTo>
                    <a:pt x="1506639" y="559066"/>
                  </a:lnTo>
                  <a:lnTo>
                    <a:pt x="1506639" y="611492"/>
                  </a:lnTo>
                  <a:lnTo>
                    <a:pt x="1505077" y="617855"/>
                  </a:lnTo>
                  <a:lnTo>
                    <a:pt x="1475613" y="643001"/>
                  </a:lnTo>
                  <a:lnTo>
                    <a:pt x="1460754" y="643001"/>
                  </a:lnTo>
                  <a:lnTo>
                    <a:pt x="1431417" y="617855"/>
                  </a:lnTo>
                  <a:lnTo>
                    <a:pt x="1429969" y="611492"/>
                  </a:lnTo>
                  <a:lnTo>
                    <a:pt x="1429969" y="595515"/>
                  </a:lnTo>
                  <a:lnTo>
                    <a:pt x="1454150" y="565658"/>
                  </a:lnTo>
                  <a:lnTo>
                    <a:pt x="1460754" y="564007"/>
                  </a:lnTo>
                  <a:lnTo>
                    <a:pt x="1475613" y="564007"/>
                  </a:lnTo>
                  <a:lnTo>
                    <a:pt x="1505077" y="589153"/>
                  </a:lnTo>
                  <a:lnTo>
                    <a:pt x="1506639" y="611492"/>
                  </a:lnTo>
                  <a:lnTo>
                    <a:pt x="1506639" y="559066"/>
                  </a:lnTo>
                  <a:lnTo>
                    <a:pt x="1468247" y="545338"/>
                  </a:lnTo>
                  <a:lnTo>
                    <a:pt x="1460233" y="545820"/>
                  </a:lnTo>
                  <a:lnTo>
                    <a:pt x="1421625" y="567613"/>
                  </a:lnTo>
                  <a:lnTo>
                    <a:pt x="1409700" y="603504"/>
                  </a:lnTo>
                  <a:lnTo>
                    <a:pt x="1410169" y="611492"/>
                  </a:lnTo>
                  <a:lnTo>
                    <a:pt x="1432191" y="649884"/>
                  </a:lnTo>
                  <a:lnTo>
                    <a:pt x="1468247" y="661670"/>
                  </a:lnTo>
                  <a:lnTo>
                    <a:pt x="1476260" y="661200"/>
                  </a:lnTo>
                  <a:lnTo>
                    <a:pt x="1511820" y="643001"/>
                  </a:lnTo>
                  <a:lnTo>
                    <a:pt x="1514983" y="639406"/>
                  </a:lnTo>
                  <a:lnTo>
                    <a:pt x="1519174" y="633095"/>
                  </a:lnTo>
                  <a:lnTo>
                    <a:pt x="1522501" y="626262"/>
                  </a:lnTo>
                  <a:lnTo>
                    <a:pt x="1524876" y="619061"/>
                  </a:lnTo>
                  <a:lnTo>
                    <a:pt x="1526311" y="611492"/>
                  </a:lnTo>
                  <a:lnTo>
                    <a:pt x="1526794" y="603504"/>
                  </a:lnTo>
                  <a:close/>
                </a:path>
                <a:path w="3147695" h="959485">
                  <a:moveTo>
                    <a:pt x="1575943" y="355473"/>
                  </a:moveTo>
                  <a:lnTo>
                    <a:pt x="1573784" y="349758"/>
                  </a:lnTo>
                  <a:lnTo>
                    <a:pt x="1565148" y="340106"/>
                  </a:lnTo>
                  <a:lnTo>
                    <a:pt x="1558925" y="336550"/>
                  </a:lnTo>
                  <a:lnTo>
                    <a:pt x="1550924" y="334264"/>
                  </a:lnTo>
                  <a:lnTo>
                    <a:pt x="1550924" y="333883"/>
                  </a:lnTo>
                  <a:lnTo>
                    <a:pt x="1557655" y="331724"/>
                  </a:lnTo>
                  <a:lnTo>
                    <a:pt x="1562862" y="328549"/>
                  </a:lnTo>
                  <a:lnTo>
                    <a:pt x="1570228" y="320167"/>
                  </a:lnTo>
                  <a:lnTo>
                    <a:pt x="1572006" y="315087"/>
                  </a:lnTo>
                  <a:lnTo>
                    <a:pt x="1571879" y="303276"/>
                  </a:lnTo>
                  <a:lnTo>
                    <a:pt x="1570228" y="298069"/>
                  </a:lnTo>
                  <a:lnTo>
                    <a:pt x="1568716" y="295910"/>
                  </a:lnTo>
                  <a:lnTo>
                    <a:pt x="1563751" y="288798"/>
                  </a:lnTo>
                  <a:lnTo>
                    <a:pt x="1559179" y="285115"/>
                  </a:lnTo>
                  <a:lnTo>
                    <a:pt x="1553337" y="282575"/>
                  </a:lnTo>
                  <a:lnTo>
                    <a:pt x="1547495" y="279908"/>
                  </a:lnTo>
                  <a:lnTo>
                    <a:pt x="1541018" y="278638"/>
                  </a:lnTo>
                  <a:lnTo>
                    <a:pt x="1524381" y="278638"/>
                  </a:lnTo>
                  <a:lnTo>
                    <a:pt x="1516253" y="280797"/>
                  </a:lnTo>
                  <a:lnTo>
                    <a:pt x="1502537" y="289687"/>
                  </a:lnTo>
                  <a:lnTo>
                    <a:pt x="1497457" y="296037"/>
                  </a:lnTo>
                  <a:lnTo>
                    <a:pt x="1494028" y="304292"/>
                  </a:lnTo>
                  <a:lnTo>
                    <a:pt x="1512316" y="310515"/>
                  </a:lnTo>
                  <a:lnTo>
                    <a:pt x="1514221" y="305689"/>
                  </a:lnTo>
                  <a:lnTo>
                    <a:pt x="1517015" y="302133"/>
                  </a:lnTo>
                  <a:lnTo>
                    <a:pt x="1520571" y="299593"/>
                  </a:lnTo>
                  <a:lnTo>
                    <a:pt x="1524254" y="297180"/>
                  </a:lnTo>
                  <a:lnTo>
                    <a:pt x="1528445" y="295910"/>
                  </a:lnTo>
                  <a:lnTo>
                    <a:pt x="1536954" y="295910"/>
                  </a:lnTo>
                  <a:lnTo>
                    <a:pt x="1540256" y="296545"/>
                  </a:lnTo>
                  <a:lnTo>
                    <a:pt x="1543050" y="297942"/>
                  </a:lnTo>
                  <a:lnTo>
                    <a:pt x="1545971" y="299212"/>
                  </a:lnTo>
                  <a:lnTo>
                    <a:pt x="1548130" y="300990"/>
                  </a:lnTo>
                  <a:lnTo>
                    <a:pt x="1549781" y="303403"/>
                  </a:lnTo>
                  <a:lnTo>
                    <a:pt x="1551432" y="305689"/>
                  </a:lnTo>
                  <a:lnTo>
                    <a:pt x="1552194" y="308356"/>
                  </a:lnTo>
                  <a:lnTo>
                    <a:pt x="1552194" y="315976"/>
                  </a:lnTo>
                  <a:lnTo>
                    <a:pt x="1550035" y="319659"/>
                  </a:lnTo>
                  <a:lnTo>
                    <a:pt x="1545717" y="322326"/>
                  </a:lnTo>
                  <a:lnTo>
                    <a:pt x="1541526" y="324993"/>
                  </a:lnTo>
                  <a:lnTo>
                    <a:pt x="1535557" y="326390"/>
                  </a:lnTo>
                  <a:lnTo>
                    <a:pt x="1524254" y="326390"/>
                  </a:lnTo>
                  <a:lnTo>
                    <a:pt x="1524254" y="341884"/>
                  </a:lnTo>
                  <a:lnTo>
                    <a:pt x="1533779" y="341884"/>
                  </a:lnTo>
                  <a:lnTo>
                    <a:pt x="1538732" y="342646"/>
                  </a:lnTo>
                  <a:lnTo>
                    <a:pt x="1547114" y="345440"/>
                  </a:lnTo>
                  <a:lnTo>
                    <a:pt x="1550416" y="347472"/>
                  </a:lnTo>
                  <a:lnTo>
                    <a:pt x="1554988" y="352806"/>
                  </a:lnTo>
                  <a:lnTo>
                    <a:pt x="1556131" y="355981"/>
                  </a:lnTo>
                  <a:lnTo>
                    <a:pt x="1556131" y="363093"/>
                  </a:lnTo>
                  <a:lnTo>
                    <a:pt x="1545209" y="375285"/>
                  </a:lnTo>
                  <a:lnTo>
                    <a:pt x="1541780" y="376936"/>
                  </a:lnTo>
                  <a:lnTo>
                    <a:pt x="1537843" y="377698"/>
                  </a:lnTo>
                  <a:lnTo>
                    <a:pt x="1527937" y="377698"/>
                  </a:lnTo>
                  <a:lnTo>
                    <a:pt x="1523111" y="376174"/>
                  </a:lnTo>
                  <a:lnTo>
                    <a:pt x="1514983" y="370586"/>
                  </a:lnTo>
                  <a:lnTo>
                    <a:pt x="1511808" y="366268"/>
                  </a:lnTo>
                  <a:lnTo>
                    <a:pt x="1509395" y="360680"/>
                  </a:lnTo>
                  <a:lnTo>
                    <a:pt x="1491107" y="367030"/>
                  </a:lnTo>
                  <a:lnTo>
                    <a:pt x="1519491" y="393166"/>
                  </a:lnTo>
                  <a:lnTo>
                    <a:pt x="1533779" y="394970"/>
                  </a:lnTo>
                  <a:lnTo>
                    <a:pt x="1541780" y="394970"/>
                  </a:lnTo>
                  <a:lnTo>
                    <a:pt x="1549019" y="393573"/>
                  </a:lnTo>
                  <a:lnTo>
                    <a:pt x="1561846" y="387985"/>
                  </a:lnTo>
                  <a:lnTo>
                    <a:pt x="1566926" y="384048"/>
                  </a:lnTo>
                  <a:lnTo>
                    <a:pt x="1571485" y="377698"/>
                  </a:lnTo>
                  <a:lnTo>
                    <a:pt x="1574165" y="374015"/>
                  </a:lnTo>
                  <a:lnTo>
                    <a:pt x="1575943" y="368427"/>
                  </a:lnTo>
                  <a:lnTo>
                    <a:pt x="1575943" y="355473"/>
                  </a:lnTo>
                  <a:close/>
                </a:path>
                <a:path w="3147695" h="959485">
                  <a:moveTo>
                    <a:pt x="1650238" y="603504"/>
                  </a:moveTo>
                  <a:lnTo>
                    <a:pt x="1635264" y="564007"/>
                  </a:lnTo>
                  <a:lnTo>
                    <a:pt x="1630083" y="559066"/>
                  </a:lnTo>
                  <a:lnTo>
                    <a:pt x="1630083" y="611492"/>
                  </a:lnTo>
                  <a:lnTo>
                    <a:pt x="1628521" y="617855"/>
                  </a:lnTo>
                  <a:lnTo>
                    <a:pt x="1599057" y="643001"/>
                  </a:lnTo>
                  <a:lnTo>
                    <a:pt x="1584198" y="643001"/>
                  </a:lnTo>
                  <a:lnTo>
                    <a:pt x="1554861" y="617855"/>
                  </a:lnTo>
                  <a:lnTo>
                    <a:pt x="1553413" y="611492"/>
                  </a:lnTo>
                  <a:lnTo>
                    <a:pt x="1553413" y="595515"/>
                  </a:lnTo>
                  <a:lnTo>
                    <a:pt x="1577594" y="565658"/>
                  </a:lnTo>
                  <a:lnTo>
                    <a:pt x="1584198" y="564007"/>
                  </a:lnTo>
                  <a:lnTo>
                    <a:pt x="1599057" y="564007"/>
                  </a:lnTo>
                  <a:lnTo>
                    <a:pt x="1628521" y="589153"/>
                  </a:lnTo>
                  <a:lnTo>
                    <a:pt x="1630083" y="611492"/>
                  </a:lnTo>
                  <a:lnTo>
                    <a:pt x="1630083" y="559066"/>
                  </a:lnTo>
                  <a:lnTo>
                    <a:pt x="1591691" y="545338"/>
                  </a:lnTo>
                  <a:lnTo>
                    <a:pt x="1583677" y="545820"/>
                  </a:lnTo>
                  <a:lnTo>
                    <a:pt x="1545069" y="567613"/>
                  </a:lnTo>
                  <a:lnTo>
                    <a:pt x="1533144" y="603504"/>
                  </a:lnTo>
                  <a:lnTo>
                    <a:pt x="1533613" y="611492"/>
                  </a:lnTo>
                  <a:lnTo>
                    <a:pt x="1555635" y="649884"/>
                  </a:lnTo>
                  <a:lnTo>
                    <a:pt x="1591691" y="661670"/>
                  </a:lnTo>
                  <a:lnTo>
                    <a:pt x="1599704" y="661200"/>
                  </a:lnTo>
                  <a:lnTo>
                    <a:pt x="1635264" y="643001"/>
                  </a:lnTo>
                  <a:lnTo>
                    <a:pt x="1638427" y="639406"/>
                  </a:lnTo>
                  <a:lnTo>
                    <a:pt x="1642618" y="633095"/>
                  </a:lnTo>
                  <a:lnTo>
                    <a:pt x="1645945" y="626262"/>
                  </a:lnTo>
                  <a:lnTo>
                    <a:pt x="1648333" y="619061"/>
                  </a:lnTo>
                  <a:lnTo>
                    <a:pt x="1649755" y="611492"/>
                  </a:lnTo>
                  <a:lnTo>
                    <a:pt x="1650238" y="603504"/>
                  </a:lnTo>
                  <a:close/>
                </a:path>
                <a:path w="3147695" h="959485">
                  <a:moveTo>
                    <a:pt x="1680210" y="280797"/>
                  </a:moveTo>
                  <a:lnTo>
                    <a:pt x="1660398" y="280797"/>
                  </a:lnTo>
                  <a:lnTo>
                    <a:pt x="1660398" y="324739"/>
                  </a:lnTo>
                  <a:lnTo>
                    <a:pt x="1607312" y="324739"/>
                  </a:lnTo>
                  <a:lnTo>
                    <a:pt x="1607312" y="280797"/>
                  </a:lnTo>
                  <a:lnTo>
                    <a:pt x="1587500" y="280797"/>
                  </a:lnTo>
                  <a:lnTo>
                    <a:pt x="1587500" y="392811"/>
                  </a:lnTo>
                  <a:lnTo>
                    <a:pt x="1607312" y="392811"/>
                  </a:lnTo>
                  <a:lnTo>
                    <a:pt x="1607312" y="343281"/>
                  </a:lnTo>
                  <a:lnTo>
                    <a:pt x="1660398" y="343281"/>
                  </a:lnTo>
                  <a:lnTo>
                    <a:pt x="1660398" y="392811"/>
                  </a:lnTo>
                  <a:lnTo>
                    <a:pt x="1680210" y="392811"/>
                  </a:lnTo>
                  <a:lnTo>
                    <a:pt x="1680210" y="343281"/>
                  </a:lnTo>
                  <a:lnTo>
                    <a:pt x="1680210" y="324739"/>
                  </a:lnTo>
                  <a:lnTo>
                    <a:pt x="1680210" y="280797"/>
                  </a:lnTo>
                  <a:close/>
                </a:path>
                <a:path w="3147695" h="959485">
                  <a:moveTo>
                    <a:pt x="1728089" y="353060"/>
                  </a:moveTo>
                  <a:lnTo>
                    <a:pt x="1720164" y="306324"/>
                  </a:lnTo>
                  <a:lnTo>
                    <a:pt x="1708277" y="280797"/>
                  </a:lnTo>
                  <a:lnTo>
                    <a:pt x="1687068" y="280797"/>
                  </a:lnTo>
                  <a:lnTo>
                    <a:pt x="1691830" y="288734"/>
                  </a:lnTo>
                  <a:lnTo>
                    <a:pt x="1696008" y="297053"/>
                  </a:lnTo>
                  <a:lnTo>
                    <a:pt x="1706816" y="333781"/>
                  </a:lnTo>
                  <a:lnTo>
                    <a:pt x="1708277" y="353568"/>
                  </a:lnTo>
                  <a:lnTo>
                    <a:pt x="1707857" y="363423"/>
                  </a:lnTo>
                  <a:lnTo>
                    <a:pt x="1699641" y="401180"/>
                  </a:lnTo>
                  <a:lnTo>
                    <a:pt x="1687068" y="426212"/>
                  </a:lnTo>
                  <a:lnTo>
                    <a:pt x="1708277" y="426212"/>
                  </a:lnTo>
                  <a:lnTo>
                    <a:pt x="1725193" y="381965"/>
                  </a:lnTo>
                  <a:lnTo>
                    <a:pt x="1727758" y="362826"/>
                  </a:lnTo>
                  <a:lnTo>
                    <a:pt x="1728089" y="353060"/>
                  </a:lnTo>
                  <a:close/>
                </a:path>
                <a:path w="3147695" h="959485">
                  <a:moveTo>
                    <a:pt x="1776730" y="547497"/>
                  </a:moveTo>
                  <a:lnTo>
                    <a:pt x="1751838" y="547497"/>
                  </a:lnTo>
                  <a:lnTo>
                    <a:pt x="1718945" y="628904"/>
                  </a:lnTo>
                  <a:lnTo>
                    <a:pt x="1718310" y="628904"/>
                  </a:lnTo>
                  <a:lnTo>
                    <a:pt x="1700923" y="585724"/>
                  </a:lnTo>
                  <a:lnTo>
                    <a:pt x="1685544" y="547497"/>
                  </a:lnTo>
                  <a:lnTo>
                    <a:pt x="1660652" y="547497"/>
                  </a:lnTo>
                  <a:lnTo>
                    <a:pt x="1660652" y="659511"/>
                  </a:lnTo>
                  <a:lnTo>
                    <a:pt x="1680083" y="659511"/>
                  </a:lnTo>
                  <a:lnTo>
                    <a:pt x="1680083" y="585724"/>
                  </a:lnTo>
                  <a:lnTo>
                    <a:pt x="1680718" y="585724"/>
                  </a:lnTo>
                  <a:lnTo>
                    <a:pt x="1710309" y="659511"/>
                  </a:lnTo>
                  <a:lnTo>
                    <a:pt x="1727073" y="659511"/>
                  </a:lnTo>
                  <a:lnTo>
                    <a:pt x="1739341" y="628904"/>
                  </a:lnTo>
                  <a:lnTo>
                    <a:pt x="1756664" y="585724"/>
                  </a:lnTo>
                  <a:lnTo>
                    <a:pt x="1757172" y="585724"/>
                  </a:lnTo>
                  <a:lnTo>
                    <a:pt x="1757172" y="659511"/>
                  </a:lnTo>
                  <a:lnTo>
                    <a:pt x="1776730" y="659511"/>
                  </a:lnTo>
                  <a:lnTo>
                    <a:pt x="1776730" y="585724"/>
                  </a:lnTo>
                  <a:lnTo>
                    <a:pt x="1776730" y="547497"/>
                  </a:lnTo>
                  <a:close/>
                </a:path>
                <a:path w="3147695" h="959485">
                  <a:moveTo>
                    <a:pt x="1825625" y="619760"/>
                  </a:moveTo>
                  <a:lnTo>
                    <a:pt x="1817700" y="573024"/>
                  </a:lnTo>
                  <a:lnTo>
                    <a:pt x="1805813" y="547497"/>
                  </a:lnTo>
                  <a:lnTo>
                    <a:pt x="1784604" y="547497"/>
                  </a:lnTo>
                  <a:lnTo>
                    <a:pt x="1789366" y="555434"/>
                  </a:lnTo>
                  <a:lnTo>
                    <a:pt x="1793557" y="563753"/>
                  </a:lnTo>
                  <a:lnTo>
                    <a:pt x="1804352" y="600481"/>
                  </a:lnTo>
                  <a:lnTo>
                    <a:pt x="1805813" y="620268"/>
                  </a:lnTo>
                  <a:lnTo>
                    <a:pt x="1805393" y="630123"/>
                  </a:lnTo>
                  <a:lnTo>
                    <a:pt x="1797177" y="667880"/>
                  </a:lnTo>
                  <a:lnTo>
                    <a:pt x="1784604" y="692912"/>
                  </a:lnTo>
                  <a:lnTo>
                    <a:pt x="1805813" y="692912"/>
                  </a:lnTo>
                  <a:lnTo>
                    <a:pt x="1822729" y="648665"/>
                  </a:lnTo>
                  <a:lnTo>
                    <a:pt x="1825294" y="629526"/>
                  </a:lnTo>
                  <a:lnTo>
                    <a:pt x="1825625" y="619760"/>
                  </a:lnTo>
                  <a:close/>
                </a:path>
                <a:path w="3147695" h="959485">
                  <a:moveTo>
                    <a:pt x="2320671" y="127"/>
                  </a:moveTo>
                  <a:lnTo>
                    <a:pt x="2303272" y="127"/>
                  </a:lnTo>
                  <a:lnTo>
                    <a:pt x="2303272" y="20447"/>
                  </a:lnTo>
                  <a:lnTo>
                    <a:pt x="2303272" y="34290"/>
                  </a:lnTo>
                  <a:lnTo>
                    <a:pt x="2303272" y="54102"/>
                  </a:lnTo>
                  <a:lnTo>
                    <a:pt x="2277872" y="54102"/>
                  </a:lnTo>
                  <a:lnTo>
                    <a:pt x="2278634" y="50800"/>
                  </a:lnTo>
                  <a:lnTo>
                    <a:pt x="2279015" y="48387"/>
                  </a:lnTo>
                  <a:lnTo>
                    <a:pt x="2279053" y="40386"/>
                  </a:lnTo>
                  <a:lnTo>
                    <a:pt x="2278634" y="37592"/>
                  </a:lnTo>
                  <a:lnTo>
                    <a:pt x="2277745" y="34290"/>
                  </a:lnTo>
                  <a:lnTo>
                    <a:pt x="2303272" y="34290"/>
                  </a:lnTo>
                  <a:lnTo>
                    <a:pt x="2303272" y="20447"/>
                  </a:lnTo>
                  <a:lnTo>
                    <a:pt x="2270125" y="20447"/>
                  </a:lnTo>
                  <a:lnTo>
                    <a:pt x="2266823" y="16637"/>
                  </a:lnTo>
                  <a:lnTo>
                    <a:pt x="2262632" y="13843"/>
                  </a:lnTo>
                  <a:lnTo>
                    <a:pt x="2262505" y="13792"/>
                  </a:lnTo>
                  <a:lnTo>
                    <a:pt x="2262505" y="40386"/>
                  </a:lnTo>
                  <a:lnTo>
                    <a:pt x="2262505" y="48387"/>
                  </a:lnTo>
                  <a:lnTo>
                    <a:pt x="2261616" y="51943"/>
                  </a:lnTo>
                  <a:lnTo>
                    <a:pt x="2259838" y="55118"/>
                  </a:lnTo>
                  <a:lnTo>
                    <a:pt x="2258187" y="58166"/>
                  </a:lnTo>
                  <a:lnTo>
                    <a:pt x="2255774" y="60579"/>
                  </a:lnTo>
                  <a:lnTo>
                    <a:pt x="2252599" y="62230"/>
                  </a:lnTo>
                  <a:lnTo>
                    <a:pt x="2249551" y="64008"/>
                  </a:lnTo>
                  <a:lnTo>
                    <a:pt x="2246122" y="64770"/>
                  </a:lnTo>
                  <a:lnTo>
                    <a:pt x="2238375" y="64770"/>
                  </a:lnTo>
                  <a:lnTo>
                    <a:pt x="2234819" y="64008"/>
                  </a:lnTo>
                  <a:lnTo>
                    <a:pt x="2231771" y="62230"/>
                  </a:lnTo>
                  <a:lnTo>
                    <a:pt x="2228596" y="60579"/>
                  </a:lnTo>
                  <a:lnTo>
                    <a:pt x="2226183" y="58166"/>
                  </a:lnTo>
                  <a:lnTo>
                    <a:pt x="2224405" y="55118"/>
                  </a:lnTo>
                  <a:lnTo>
                    <a:pt x="2222754" y="51943"/>
                  </a:lnTo>
                  <a:lnTo>
                    <a:pt x="2221865" y="48387"/>
                  </a:lnTo>
                  <a:lnTo>
                    <a:pt x="2221865" y="40386"/>
                  </a:lnTo>
                  <a:lnTo>
                    <a:pt x="2231771" y="26416"/>
                  </a:lnTo>
                  <a:lnTo>
                    <a:pt x="2234819" y="24638"/>
                  </a:lnTo>
                  <a:lnTo>
                    <a:pt x="2238375" y="23876"/>
                  </a:lnTo>
                  <a:lnTo>
                    <a:pt x="2246122" y="23876"/>
                  </a:lnTo>
                  <a:lnTo>
                    <a:pt x="2249551" y="24638"/>
                  </a:lnTo>
                  <a:lnTo>
                    <a:pt x="2252599" y="26416"/>
                  </a:lnTo>
                  <a:lnTo>
                    <a:pt x="2255774" y="28067"/>
                  </a:lnTo>
                  <a:lnTo>
                    <a:pt x="2258187" y="30480"/>
                  </a:lnTo>
                  <a:lnTo>
                    <a:pt x="2259838" y="33655"/>
                  </a:lnTo>
                  <a:lnTo>
                    <a:pt x="2261616" y="36703"/>
                  </a:lnTo>
                  <a:lnTo>
                    <a:pt x="2262505" y="40386"/>
                  </a:lnTo>
                  <a:lnTo>
                    <a:pt x="2262505" y="13792"/>
                  </a:lnTo>
                  <a:lnTo>
                    <a:pt x="2257806" y="11684"/>
                  </a:lnTo>
                  <a:lnTo>
                    <a:pt x="2252980" y="9652"/>
                  </a:lnTo>
                  <a:lnTo>
                    <a:pt x="2247773" y="8636"/>
                  </a:lnTo>
                  <a:lnTo>
                    <a:pt x="2235327" y="8636"/>
                  </a:lnTo>
                  <a:lnTo>
                    <a:pt x="2210181" y="26035"/>
                  </a:lnTo>
                  <a:lnTo>
                    <a:pt x="2207006" y="31369"/>
                  </a:lnTo>
                  <a:lnTo>
                    <a:pt x="2205355" y="37592"/>
                  </a:lnTo>
                  <a:lnTo>
                    <a:pt x="2205355" y="51181"/>
                  </a:lnTo>
                  <a:lnTo>
                    <a:pt x="2207006" y="57277"/>
                  </a:lnTo>
                  <a:lnTo>
                    <a:pt x="2210181" y="62611"/>
                  </a:lnTo>
                  <a:lnTo>
                    <a:pt x="2213356" y="68072"/>
                  </a:lnTo>
                  <a:lnTo>
                    <a:pt x="2217801" y="72263"/>
                  </a:lnTo>
                  <a:lnTo>
                    <a:pt x="2223389" y="75438"/>
                  </a:lnTo>
                  <a:lnTo>
                    <a:pt x="2228977" y="78486"/>
                  </a:lnTo>
                  <a:lnTo>
                    <a:pt x="2235200" y="80010"/>
                  </a:lnTo>
                  <a:lnTo>
                    <a:pt x="2247773" y="80010"/>
                  </a:lnTo>
                  <a:lnTo>
                    <a:pt x="2270125" y="68199"/>
                  </a:lnTo>
                  <a:lnTo>
                    <a:pt x="2303272" y="68199"/>
                  </a:lnTo>
                  <a:lnTo>
                    <a:pt x="2303272" y="102743"/>
                  </a:lnTo>
                  <a:lnTo>
                    <a:pt x="2320671" y="102743"/>
                  </a:lnTo>
                  <a:lnTo>
                    <a:pt x="2320671" y="68199"/>
                  </a:lnTo>
                  <a:lnTo>
                    <a:pt x="2320671" y="64770"/>
                  </a:lnTo>
                  <a:lnTo>
                    <a:pt x="2320671" y="54102"/>
                  </a:lnTo>
                  <a:lnTo>
                    <a:pt x="2320671" y="34290"/>
                  </a:lnTo>
                  <a:lnTo>
                    <a:pt x="2320671" y="23876"/>
                  </a:lnTo>
                  <a:lnTo>
                    <a:pt x="2320671" y="20447"/>
                  </a:lnTo>
                  <a:lnTo>
                    <a:pt x="2320671" y="127"/>
                  </a:lnTo>
                  <a:close/>
                </a:path>
                <a:path w="3147695" h="959485">
                  <a:moveTo>
                    <a:pt x="2324100" y="123063"/>
                  </a:moveTo>
                  <a:lnTo>
                    <a:pt x="2246249" y="123063"/>
                  </a:lnTo>
                  <a:lnTo>
                    <a:pt x="2246249" y="92329"/>
                  </a:lnTo>
                  <a:lnTo>
                    <a:pt x="2228723" y="92329"/>
                  </a:lnTo>
                  <a:lnTo>
                    <a:pt x="2228723" y="137160"/>
                  </a:lnTo>
                  <a:lnTo>
                    <a:pt x="2324100" y="137160"/>
                  </a:lnTo>
                  <a:lnTo>
                    <a:pt x="2324100" y="123063"/>
                  </a:lnTo>
                  <a:close/>
                </a:path>
                <a:path w="3147695" h="959485">
                  <a:moveTo>
                    <a:pt x="2462149" y="68199"/>
                  </a:moveTo>
                  <a:lnTo>
                    <a:pt x="2442845" y="68199"/>
                  </a:lnTo>
                  <a:lnTo>
                    <a:pt x="2444369" y="59436"/>
                  </a:lnTo>
                  <a:lnTo>
                    <a:pt x="2445385" y="51562"/>
                  </a:lnTo>
                  <a:lnTo>
                    <a:pt x="2446147" y="37719"/>
                  </a:lnTo>
                  <a:lnTo>
                    <a:pt x="2446363" y="30861"/>
                  </a:lnTo>
                  <a:lnTo>
                    <a:pt x="2446401" y="8509"/>
                  </a:lnTo>
                  <a:lnTo>
                    <a:pt x="2349754" y="8509"/>
                  </a:lnTo>
                  <a:lnTo>
                    <a:pt x="2349754" y="22225"/>
                  </a:lnTo>
                  <a:lnTo>
                    <a:pt x="2429383" y="22225"/>
                  </a:lnTo>
                  <a:lnTo>
                    <a:pt x="2429256" y="30861"/>
                  </a:lnTo>
                  <a:lnTo>
                    <a:pt x="2425319" y="68199"/>
                  </a:lnTo>
                  <a:lnTo>
                    <a:pt x="2334641" y="68199"/>
                  </a:lnTo>
                  <a:lnTo>
                    <a:pt x="2334641" y="82296"/>
                  </a:lnTo>
                  <a:lnTo>
                    <a:pt x="2389124" y="82296"/>
                  </a:lnTo>
                  <a:lnTo>
                    <a:pt x="2389124" y="139954"/>
                  </a:lnTo>
                  <a:lnTo>
                    <a:pt x="2406650" y="139954"/>
                  </a:lnTo>
                  <a:lnTo>
                    <a:pt x="2406650" y="82296"/>
                  </a:lnTo>
                  <a:lnTo>
                    <a:pt x="2462149" y="82296"/>
                  </a:lnTo>
                  <a:lnTo>
                    <a:pt x="2462149" y="68199"/>
                  </a:lnTo>
                  <a:close/>
                </a:path>
                <a:path w="3147695" h="959485">
                  <a:moveTo>
                    <a:pt x="2543683" y="10541"/>
                  </a:moveTo>
                  <a:lnTo>
                    <a:pt x="2472309" y="10541"/>
                  </a:lnTo>
                  <a:lnTo>
                    <a:pt x="2472309" y="24384"/>
                  </a:lnTo>
                  <a:lnTo>
                    <a:pt x="2526665" y="24384"/>
                  </a:lnTo>
                  <a:lnTo>
                    <a:pt x="2526538" y="29845"/>
                  </a:lnTo>
                  <a:lnTo>
                    <a:pt x="2523363" y="58039"/>
                  </a:lnTo>
                  <a:lnTo>
                    <a:pt x="2540254" y="59817"/>
                  </a:lnTo>
                  <a:lnTo>
                    <a:pt x="2543632" y="29845"/>
                  </a:lnTo>
                  <a:lnTo>
                    <a:pt x="2543683" y="10541"/>
                  </a:lnTo>
                  <a:close/>
                </a:path>
                <a:path w="3147695" h="959485">
                  <a:moveTo>
                    <a:pt x="2552319" y="78867"/>
                  </a:moveTo>
                  <a:lnTo>
                    <a:pt x="2551595" y="70104"/>
                  </a:lnTo>
                  <a:lnTo>
                    <a:pt x="2551303" y="66421"/>
                  </a:lnTo>
                  <a:lnTo>
                    <a:pt x="2542057" y="67576"/>
                  </a:lnTo>
                  <a:lnTo>
                    <a:pt x="2531834" y="68554"/>
                  </a:lnTo>
                  <a:lnTo>
                    <a:pt x="2520619" y="69392"/>
                  </a:lnTo>
                  <a:lnTo>
                    <a:pt x="2508377" y="70104"/>
                  </a:lnTo>
                  <a:lnTo>
                    <a:pt x="2508377" y="42545"/>
                  </a:lnTo>
                  <a:lnTo>
                    <a:pt x="2491359" y="42545"/>
                  </a:lnTo>
                  <a:lnTo>
                    <a:pt x="2491359" y="70612"/>
                  </a:lnTo>
                  <a:lnTo>
                    <a:pt x="2463927" y="70866"/>
                  </a:lnTo>
                  <a:lnTo>
                    <a:pt x="2465705" y="84963"/>
                  </a:lnTo>
                  <a:lnTo>
                    <a:pt x="2511425" y="83566"/>
                  </a:lnTo>
                  <a:lnTo>
                    <a:pt x="2542527" y="80518"/>
                  </a:lnTo>
                  <a:lnTo>
                    <a:pt x="2552319" y="78867"/>
                  </a:lnTo>
                  <a:close/>
                </a:path>
                <a:path w="3147695" h="959485">
                  <a:moveTo>
                    <a:pt x="2581656" y="123063"/>
                  </a:moveTo>
                  <a:lnTo>
                    <a:pt x="2502408" y="123063"/>
                  </a:lnTo>
                  <a:lnTo>
                    <a:pt x="2502408" y="95377"/>
                  </a:lnTo>
                  <a:lnTo>
                    <a:pt x="2484882" y="95377"/>
                  </a:lnTo>
                  <a:lnTo>
                    <a:pt x="2484882" y="137160"/>
                  </a:lnTo>
                  <a:lnTo>
                    <a:pt x="2581656" y="137160"/>
                  </a:lnTo>
                  <a:lnTo>
                    <a:pt x="2581656" y="123063"/>
                  </a:lnTo>
                  <a:close/>
                </a:path>
                <a:path w="3147695" h="959485">
                  <a:moveTo>
                    <a:pt x="2595245" y="43688"/>
                  </a:moveTo>
                  <a:lnTo>
                    <a:pt x="2576957" y="43688"/>
                  </a:lnTo>
                  <a:lnTo>
                    <a:pt x="2576957" y="0"/>
                  </a:lnTo>
                  <a:lnTo>
                    <a:pt x="2559685" y="0"/>
                  </a:lnTo>
                  <a:lnTo>
                    <a:pt x="2559685" y="104775"/>
                  </a:lnTo>
                  <a:lnTo>
                    <a:pt x="2576957" y="104775"/>
                  </a:lnTo>
                  <a:lnTo>
                    <a:pt x="2576957" y="58039"/>
                  </a:lnTo>
                  <a:lnTo>
                    <a:pt x="2595245" y="58039"/>
                  </a:lnTo>
                  <a:lnTo>
                    <a:pt x="2595245" y="43688"/>
                  </a:lnTo>
                  <a:close/>
                </a:path>
                <a:path w="3147695" h="959485">
                  <a:moveTo>
                    <a:pt x="2686558" y="101981"/>
                  </a:moveTo>
                  <a:lnTo>
                    <a:pt x="2685377" y="92710"/>
                  </a:lnTo>
                  <a:lnTo>
                    <a:pt x="2684780" y="88011"/>
                  </a:lnTo>
                  <a:lnTo>
                    <a:pt x="2677198" y="89166"/>
                  </a:lnTo>
                  <a:lnTo>
                    <a:pt x="2630919" y="92570"/>
                  </a:lnTo>
                  <a:lnTo>
                    <a:pt x="2622169" y="92710"/>
                  </a:lnTo>
                  <a:lnTo>
                    <a:pt x="2622169" y="64770"/>
                  </a:lnTo>
                  <a:lnTo>
                    <a:pt x="2670302" y="64770"/>
                  </a:lnTo>
                  <a:lnTo>
                    <a:pt x="2670302" y="12192"/>
                  </a:lnTo>
                  <a:lnTo>
                    <a:pt x="2604389" y="12192"/>
                  </a:lnTo>
                  <a:lnTo>
                    <a:pt x="2604389" y="26289"/>
                  </a:lnTo>
                  <a:lnTo>
                    <a:pt x="2652649" y="26289"/>
                  </a:lnTo>
                  <a:lnTo>
                    <a:pt x="2652649" y="50927"/>
                  </a:lnTo>
                  <a:lnTo>
                    <a:pt x="2604516" y="50927"/>
                  </a:lnTo>
                  <a:lnTo>
                    <a:pt x="2604516" y="107061"/>
                  </a:lnTo>
                  <a:lnTo>
                    <a:pt x="2616708" y="107061"/>
                  </a:lnTo>
                  <a:lnTo>
                    <a:pt x="2626944" y="106997"/>
                  </a:lnTo>
                  <a:lnTo>
                    <a:pt x="2670022" y="104432"/>
                  </a:lnTo>
                  <a:lnTo>
                    <a:pt x="2678239" y="103314"/>
                  </a:lnTo>
                  <a:lnTo>
                    <a:pt x="2686558" y="101981"/>
                  </a:lnTo>
                  <a:close/>
                </a:path>
                <a:path w="3147695" h="959485">
                  <a:moveTo>
                    <a:pt x="2713482" y="0"/>
                  </a:moveTo>
                  <a:lnTo>
                    <a:pt x="2695956" y="0"/>
                  </a:lnTo>
                  <a:lnTo>
                    <a:pt x="2695956" y="140081"/>
                  </a:lnTo>
                  <a:lnTo>
                    <a:pt x="2713482" y="140081"/>
                  </a:lnTo>
                  <a:lnTo>
                    <a:pt x="2713482" y="0"/>
                  </a:lnTo>
                  <a:close/>
                </a:path>
                <a:path w="3147695" h="959485">
                  <a:moveTo>
                    <a:pt x="2812923" y="96139"/>
                  </a:moveTo>
                  <a:lnTo>
                    <a:pt x="2805811" y="92837"/>
                  </a:lnTo>
                  <a:lnTo>
                    <a:pt x="2799588" y="88138"/>
                  </a:lnTo>
                  <a:lnTo>
                    <a:pt x="2794254" y="81915"/>
                  </a:lnTo>
                  <a:lnTo>
                    <a:pt x="2788920" y="75819"/>
                  </a:lnTo>
                  <a:lnTo>
                    <a:pt x="2777744" y="28194"/>
                  </a:lnTo>
                  <a:lnTo>
                    <a:pt x="2807081" y="28194"/>
                  </a:lnTo>
                  <a:lnTo>
                    <a:pt x="2807081" y="13716"/>
                  </a:lnTo>
                  <a:lnTo>
                    <a:pt x="2730246" y="13716"/>
                  </a:lnTo>
                  <a:lnTo>
                    <a:pt x="2730246" y="28194"/>
                  </a:lnTo>
                  <a:lnTo>
                    <a:pt x="2760599" y="28194"/>
                  </a:lnTo>
                  <a:lnTo>
                    <a:pt x="2760599" y="47371"/>
                  </a:lnTo>
                  <a:lnTo>
                    <a:pt x="2738374" y="91186"/>
                  </a:lnTo>
                  <a:lnTo>
                    <a:pt x="2725039" y="99441"/>
                  </a:lnTo>
                  <a:lnTo>
                    <a:pt x="2734945" y="113284"/>
                  </a:lnTo>
                  <a:lnTo>
                    <a:pt x="2763558" y="83870"/>
                  </a:lnTo>
                  <a:lnTo>
                    <a:pt x="2769489" y="69977"/>
                  </a:lnTo>
                  <a:lnTo>
                    <a:pt x="2772118" y="76555"/>
                  </a:lnTo>
                  <a:lnTo>
                    <a:pt x="2797594" y="106857"/>
                  </a:lnTo>
                  <a:lnTo>
                    <a:pt x="2803144" y="109855"/>
                  </a:lnTo>
                  <a:lnTo>
                    <a:pt x="2812923" y="96139"/>
                  </a:lnTo>
                  <a:close/>
                </a:path>
                <a:path w="3147695" h="959485">
                  <a:moveTo>
                    <a:pt x="2858897" y="54483"/>
                  </a:moveTo>
                  <a:lnTo>
                    <a:pt x="2837434" y="54483"/>
                  </a:lnTo>
                  <a:lnTo>
                    <a:pt x="2837434" y="127"/>
                  </a:lnTo>
                  <a:lnTo>
                    <a:pt x="2819908" y="127"/>
                  </a:lnTo>
                  <a:lnTo>
                    <a:pt x="2819908" y="139700"/>
                  </a:lnTo>
                  <a:lnTo>
                    <a:pt x="2837434" y="139700"/>
                  </a:lnTo>
                  <a:lnTo>
                    <a:pt x="2837434" y="68834"/>
                  </a:lnTo>
                  <a:lnTo>
                    <a:pt x="2858897" y="68834"/>
                  </a:lnTo>
                  <a:lnTo>
                    <a:pt x="2858897" y="54483"/>
                  </a:lnTo>
                  <a:close/>
                </a:path>
                <a:path w="3147695" h="959485">
                  <a:moveTo>
                    <a:pt x="2951099" y="103378"/>
                  </a:moveTo>
                  <a:lnTo>
                    <a:pt x="2950045" y="92710"/>
                  </a:lnTo>
                  <a:lnTo>
                    <a:pt x="2949702" y="89154"/>
                  </a:lnTo>
                  <a:lnTo>
                    <a:pt x="2942971" y="90424"/>
                  </a:lnTo>
                  <a:lnTo>
                    <a:pt x="2936240" y="91313"/>
                  </a:lnTo>
                  <a:lnTo>
                    <a:pt x="2923032" y="92329"/>
                  </a:lnTo>
                  <a:lnTo>
                    <a:pt x="2915793" y="92710"/>
                  </a:lnTo>
                  <a:lnTo>
                    <a:pt x="2907792" y="92710"/>
                  </a:lnTo>
                  <a:lnTo>
                    <a:pt x="2907792" y="30607"/>
                  </a:lnTo>
                  <a:lnTo>
                    <a:pt x="2942844" y="30607"/>
                  </a:lnTo>
                  <a:lnTo>
                    <a:pt x="2942844" y="16510"/>
                  </a:lnTo>
                  <a:lnTo>
                    <a:pt x="2890647" y="16510"/>
                  </a:lnTo>
                  <a:lnTo>
                    <a:pt x="2890647" y="107188"/>
                  </a:lnTo>
                  <a:lnTo>
                    <a:pt x="2900172" y="107188"/>
                  </a:lnTo>
                  <a:lnTo>
                    <a:pt x="2907957" y="107149"/>
                  </a:lnTo>
                  <a:lnTo>
                    <a:pt x="2943225" y="104902"/>
                  </a:lnTo>
                  <a:lnTo>
                    <a:pt x="2951099" y="103378"/>
                  </a:lnTo>
                  <a:close/>
                </a:path>
                <a:path w="3147695" h="959485">
                  <a:moveTo>
                    <a:pt x="3006852" y="0"/>
                  </a:moveTo>
                  <a:lnTo>
                    <a:pt x="2990215" y="0"/>
                  </a:lnTo>
                  <a:lnTo>
                    <a:pt x="2990215" y="54610"/>
                  </a:lnTo>
                  <a:lnTo>
                    <a:pt x="2974467" y="54610"/>
                  </a:lnTo>
                  <a:lnTo>
                    <a:pt x="2974467" y="2794"/>
                  </a:lnTo>
                  <a:lnTo>
                    <a:pt x="2958465" y="2794"/>
                  </a:lnTo>
                  <a:lnTo>
                    <a:pt x="2958465" y="132969"/>
                  </a:lnTo>
                  <a:lnTo>
                    <a:pt x="2974467" y="132969"/>
                  </a:lnTo>
                  <a:lnTo>
                    <a:pt x="2974467" y="68834"/>
                  </a:lnTo>
                  <a:lnTo>
                    <a:pt x="2990215" y="68834"/>
                  </a:lnTo>
                  <a:lnTo>
                    <a:pt x="2990215" y="139700"/>
                  </a:lnTo>
                  <a:lnTo>
                    <a:pt x="3006852" y="139700"/>
                  </a:lnTo>
                  <a:lnTo>
                    <a:pt x="3006852" y="68834"/>
                  </a:lnTo>
                  <a:lnTo>
                    <a:pt x="3006852" y="54610"/>
                  </a:lnTo>
                  <a:lnTo>
                    <a:pt x="3006852" y="0"/>
                  </a:lnTo>
                  <a:close/>
                </a:path>
                <a:path w="3147695" h="959485">
                  <a:moveTo>
                    <a:pt x="3099689" y="63119"/>
                  </a:moveTo>
                  <a:lnTo>
                    <a:pt x="3070860" y="39116"/>
                  </a:lnTo>
                  <a:lnTo>
                    <a:pt x="3068320" y="33782"/>
                  </a:lnTo>
                  <a:lnTo>
                    <a:pt x="3067050" y="28067"/>
                  </a:lnTo>
                  <a:lnTo>
                    <a:pt x="3067050" y="7366"/>
                  </a:lnTo>
                  <a:lnTo>
                    <a:pt x="3049524" y="7366"/>
                  </a:lnTo>
                  <a:lnTo>
                    <a:pt x="3043174" y="45974"/>
                  </a:lnTo>
                  <a:lnTo>
                    <a:pt x="3015615" y="67056"/>
                  </a:lnTo>
                  <a:lnTo>
                    <a:pt x="3024759" y="80772"/>
                  </a:lnTo>
                  <a:lnTo>
                    <a:pt x="3055493" y="56007"/>
                  </a:lnTo>
                  <a:lnTo>
                    <a:pt x="3058541" y="48387"/>
                  </a:lnTo>
                  <a:lnTo>
                    <a:pt x="3061716" y="54991"/>
                  </a:lnTo>
                  <a:lnTo>
                    <a:pt x="3090545" y="76708"/>
                  </a:lnTo>
                  <a:lnTo>
                    <a:pt x="3099689" y="63119"/>
                  </a:lnTo>
                  <a:close/>
                </a:path>
                <a:path w="3147695" h="959485">
                  <a:moveTo>
                    <a:pt x="3129153" y="107823"/>
                  </a:moveTo>
                  <a:lnTo>
                    <a:pt x="3127248" y="103124"/>
                  </a:lnTo>
                  <a:lnTo>
                    <a:pt x="3124746" y="100457"/>
                  </a:lnTo>
                  <a:lnTo>
                    <a:pt x="3123438" y="99060"/>
                  </a:lnTo>
                  <a:lnTo>
                    <a:pt x="3119628" y="95123"/>
                  </a:lnTo>
                  <a:lnTo>
                    <a:pt x="3114167" y="92075"/>
                  </a:lnTo>
                  <a:lnTo>
                    <a:pt x="3112135" y="91452"/>
                  </a:lnTo>
                  <a:lnTo>
                    <a:pt x="3112135" y="113284"/>
                  </a:lnTo>
                  <a:lnTo>
                    <a:pt x="3112008" y="117475"/>
                  </a:lnTo>
                  <a:lnTo>
                    <a:pt x="3109468" y="120650"/>
                  </a:lnTo>
                  <a:lnTo>
                    <a:pt x="3099054" y="124968"/>
                  </a:lnTo>
                  <a:lnTo>
                    <a:pt x="3091688" y="126111"/>
                  </a:lnTo>
                  <a:lnTo>
                    <a:pt x="3072384" y="126111"/>
                  </a:lnTo>
                  <a:lnTo>
                    <a:pt x="3065018" y="124968"/>
                  </a:lnTo>
                  <a:lnTo>
                    <a:pt x="3054604" y="120650"/>
                  </a:lnTo>
                  <a:lnTo>
                    <a:pt x="3052064" y="117475"/>
                  </a:lnTo>
                  <a:lnTo>
                    <a:pt x="3052064" y="109093"/>
                  </a:lnTo>
                  <a:lnTo>
                    <a:pt x="3054604" y="105791"/>
                  </a:lnTo>
                  <a:lnTo>
                    <a:pt x="3065018" y="101473"/>
                  </a:lnTo>
                  <a:lnTo>
                    <a:pt x="3072384" y="100457"/>
                  </a:lnTo>
                  <a:lnTo>
                    <a:pt x="3091688" y="100457"/>
                  </a:lnTo>
                  <a:lnTo>
                    <a:pt x="3099054" y="101473"/>
                  </a:lnTo>
                  <a:lnTo>
                    <a:pt x="3109468" y="105791"/>
                  </a:lnTo>
                  <a:lnTo>
                    <a:pt x="3112008" y="109093"/>
                  </a:lnTo>
                  <a:lnTo>
                    <a:pt x="3112135" y="113284"/>
                  </a:lnTo>
                  <a:lnTo>
                    <a:pt x="3112135" y="91452"/>
                  </a:lnTo>
                  <a:lnTo>
                    <a:pt x="3107182" y="89916"/>
                  </a:lnTo>
                  <a:lnTo>
                    <a:pt x="3100070" y="87884"/>
                  </a:lnTo>
                  <a:lnTo>
                    <a:pt x="3091688" y="86868"/>
                  </a:lnTo>
                  <a:lnTo>
                    <a:pt x="3072384" y="86868"/>
                  </a:lnTo>
                  <a:lnTo>
                    <a:pt x="3036697" y="103124"/>
                  </a:lnTo>
                  <a:lnTo>
                    <a:pt x="3034919" y="107823"/>
                  </a:lnTo>
                  <a:lnTo>
                    <a:pt x="3034919" y="118745"/>
                  </a:lnTo>
                  <a:lnTo>
                    <a:pt x="3072384" y="139700"/>
                  </a:lnTo>
                  <a:lnTo>
                    <a:pt x="3091688" y="139700"/>
                  </a:lnTo>
                  <a:lnTo>
                    <a:pt x="3124746" y="126111"/>
                  </a:lnTo>
                  <a:lnTo>
                    <a:pt x="3127248" y="123444"/>
                  </a:lnTo>
                  <a:lnTo>
                    <a:pt x="3129153" y="118745"/>
                  </a:lnTo>
                  <a:lnTo>
                    <a:pt x="3129153" y="107823"/>
                  </a:lnTo>
                  <a:close/>
                </a:path>
                <a:path w="3147695" h="959485">
                  <a:moveTo>
                    <a:pt x="3147187" y="33782"/>
                  </a:moveTo>
                  <a:lnTo>
                    <a:pt x="3127629" y="33782"/>
                  </a:lnTo>
                  <a:lnTo>
                    <a:pt x="3127629" y="127"/>
                  </a:lnTo>
                  <a:lnTo>
                    <a:pt x="3110230" y="127"/>
                  </a:lnTo>
                  <a:lnTo>
                    <a:pt x="3110230" y="83439"/>
                  </a:lnTo>
                  <a:lnTo>
                    <a:pt x="3127629" y="83439"/>
                  </a:lnTo>
                  <a:lnTo>
                    <a:pt x="3127629" y="48133"/>
                  </a:lnTo>
                  <a:lnTo>
                    <a:pt x="3147187" y="48133"/>
                  </a:lnTo>
                  <a:lnTo>
                    <a:pt x="3147187" y="33782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42337" y="4602099"/>
              <a:ext cx="251206" cy="14008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362073" y="4608829"/>
              <a:ext cx="694055" cy="419100"/>
            </a:xfrm>
            <a:custGeom>
              <a:avLst/>
              <a:gdLst/>
              <a:ahLst/>
              <a:cxnLst/>
              <a:rect l="l" t="t" r="r" b="b"/>
              <a:pathLst>
                <a:path w="694055" h="419100">
                  <a:moveTo>
                    <a:pt x="40513" y="274320"/>
                  </a:moveTo>
                  <a:lnTo>
                    <a:pt x="0" y="274320"/>
                  </a:lnTo>
                  <a:lnTo>
                    <a:pt x="0" y="292100"/>
                  </a:lnTo>
                  <a:lnTo>
                    <a:pt x="0" y="401320"/>
                  </a:lnTo>
                  <a:lnTo>
                    <a:pt x="0" y="419100"/>
                  </a:lnTo>
                  <a:lnTo>
                    <a:pt x="40513" y="419100"/>
                  </a:lnTo>
                  <a:lnTo>
                    <a:pt x="40513" y="401320"/>
                  </a:lnTo>
                  <a:lnTo>
                    <a:pt x="18796" y="401320"/>
                  </a:lnTo>
                  <a:lnTo>
                    <a:pt x="18796" y="292100"/>
                  </a:lnTo>
                  <a:lnTo>
                    <a:pt x="40513" y="292100"/>
                  </a:lnTo>
                  <a:lnTo>
                    <a:pt x="40513" y="274320"/>
                  </a:lnTo>
                  <a:close/>
                </a:path>
                <a:path w="694055" h="419100">
                  <a:moveTo>
                    <a:pt x="193929" y="315087"/>
                  </a:moveTo>
                  <a:lnTo>
                    <a:pt x="157480" y="300863"/>
                  </a:lnTo>
                  <a:lnTo>
                    <a:pt x="153543" y="296164"/>
                  </a:lnTo>
                  <a:lnTo>
                    <a:pt x="149479" y="291592"/>
                  </a:lnTo>
                  <a:lnTo>
                    <a:pt x="147193" y="286639"/>
                  </a:lnTo>
                  <a:lnTo>
                    <a:pt x="146812" y="281559"/>
                  </a:lnTo>
                  <a:lnTo>
                    <a:pt x="188595" y="281559"/>
                  </a:lnTo>
                  <a:lnTo>
                    <a:pt x="188595" y="267716"/>
                  </a:lnTo>
                  <a:lnTo>
                    <a:pt x="84582" y="267716"/>
                  </a:lnTo>
                  <a:lnTo>
                    <a:pt x="84582" y="281559"/>
                  </a:lnTo>
                  <a:lnTo>
                    <a:pt x="126746" y="281559"/>
                  </a:lnTo>
                  <a:lnTo>
                    <a:pt x="126238" y="286639"/>
                  </a:lnTo>
                  <a:lnTo>
                    <a:pt x="96520" y="311531"/>
                  </a:lnTo>
                  <a:lnTo>
                    <a:pt x="79629" y="315087"/>
                  </a:lnTo>
                  <a:lnTo>
                    <a:pt x="86106" y="328676"/>
                  </a:lnTo>
                  <a:lnTo>
                    <a:pt x="123253" y="314261"/>
                  </a:lnTo>
                  <a:lnTo>
                    <a:pt x="136779" y="299212"/>
                  </a:lnTo>
                  <a:lnTo>
                    <a:pt x="140423" y="304647"/>
                  </a:lnTo>
                  <a:lnTo>
                    <a:pt x="178816" y="327088"/>
                  </a:lnTo>
                  <a:lnTo>
                    <a:pt x="187325" y="328676"/>
                  </a:lnTo>
                  <a:lnTo>
                    <a:pt x="193929" y="315087"/>
                  </a:lnTo>
                  <a:close/>
                </a:path>
                <a:path w="694055" h="419100">
                  <a:moveTo>
                    <a:pt x="200533" y="337947"/>
                  </a:moveTo>
                  <a:lnTo>
                    <a:pt x="73025" y="337947"/>
                  </a:lnTo>
                  <a:lnTo>
                    <a:pt x="73025" y="352044"/>
                  </a:lnTo>
                  <a:lnTo>
                    <a:pt x="127635" y="352044"/>
                  </a:lnTo>
                  <a:lnTo>
                    <a:pt x="127635" y="399669"/>
                  </a:lnTo>
                  <a:lnTo>
                    <a:pt x="145034" y="399669"/>
                  </a:lnTo>
                  <a:lnTo>
                    <a:pt x="145034" y="352044"/>
                  </a:lnTo>
                  <a:lnTo>
                    <a:pt x="200533" y="352044"/>
                  </a:lnTo>
                  <a:lnTo>
                    <a:pt x="200533" y="337947"/>
                  </a:lnTo>
                  <a:close/>
                </a:path>
                <a:path w="694055" h="419100">
                  <a:moveTo>
                    <a:pt x="282067" y="270510"/>
                  </a:moveTo>
                  <a:lnTo>
                    <a:pt x="210693" y="270510"/>
                  </a:lnTo>
                  <a:lnTo>
                    <a:pt x="210693" y="284353"/>
                  </a:lnTo>
                  <a:lnTo>
                    <a:pt x="265049" y="284353"/>
                  </a:lnTo>
                  <a:lnTo>
                    <a:pt x="264922" y="289814"/>
                  </a:lnTo>
                  <a:lnTo>
                    <a:pt x="261747" y="318008"/>
                  </a:lnTo>
                  <a:lnTo>
                    <a:pt x="278638" y="319786"/>
                  </a:lnTo>
                  <a:lnTo>
                    <a:pt x="282016" y="289814"/>
                  </a:lnTo>
                  <a:lnTo>
                    <a:pt x="282067" y="270510"/>
                  </a:lnTo>
                  <a:close/>
                </a:path>
                <a:path w="694055" h="419100">
                  <a:moveTo>
                    <a:pt x="290703" y="338836"/>
                  </a:moveTo>
                  <a:lnTo>
                    <a:pt x="289979" y="330073"/>
                  </a:lnTo>
                  <a:lnTo>
                    <a:pt x="289687" y="326390"/>
                  </a:lnTo>
                  <a:lnTo>
                    <a:pt x="280441" y="327545"/>
                  </a:lnTo>
                  <a:lnTo>
                    <a:pt x="270217" y="328523"/>
                  </a:lnTo>
                  <a:lnTo>
                    <a:pt x="259003" y="329361"/>
                  </a:lnTo>
                  <a:lnTo>
                    <a:pt x="246761" y="330073"/>
                  </a:lnTo>
                  <a:lnTo>
                    <a:pt x="246761" y="302514"/>
                  </a:lnTo>
                  <a:lnTo>
                    <a:pt x="229743" y="302514"/>
                  </a:lnTo>
                  <a:lnTo>
                    <a:pt x="229743" y="330581"/>
                  </a:lnTo>
                  <a:lnTo>
                    <a:pt x="202311" y="330835"/>
                  </a:lnTo>
                  <a:lnTo>
                    <a:pt x="204089" y="344932"/>
                  </a:lnTo>
                  <a:lnTo>
                    <a:pt x="249809" y="343535"/>
                  </a:lnTo>
                  <a:lnTo>
                    <a:pt x="280911" y="340487"/>
                  </a:lnTo>
                  <a:lnTo>
                    <a:pt x="290703" y="338836"/>
                  </a:lnTo>
                  <a:close/>
                </a:path>
                <a:path w="694055" h="419100">
                  <a:moveTo>
                    <a:pt x="320040" y="383032"/>
                  </a:moveTo>
                  <a:lnTo>
                    <a:pt x="240792" y="383032"/>
                  </a:lnTo>
                  <a:lnTo>
                    <a:pt x="240792" y="355346"/>
                  </a:lnTo>
                  <a:lnTo>
                    <a:pt x="223266" y="355346"/>
                  </a:lnTo>
                  <a:lnTo>
                    <a:pt x="223266" y="397129"/>
                  </a:lnTo>
                  <a:lnTo>
                    <a:pt x="320040" y="397129"/>
                  </a:lnTo>
                  <a:lnTo>
                    <a:pt x="320040" y="383032"/>
                  </a:lnTo>
                  <a:close/>
                </a:path>
                <a:path w="694055" h="419100">
                  <a:moveTo>
                    <a:pt x="333629" y="303657"/>
                  </a:moveTo>
                  <a:lnTo>
                    <a:pt x="315341" y="303657"/>
                  </a:lnTo>
                  <a:lnTo>
                    <a:pt x="315341" y="259969"/>
                  </a:lnTo>
                  <a:lnTo>
                    <a:pt x="298069" y="259969"/>
                  </a:lnTo>
                  <a:lnTo>
                    <a:pt x="298069" y="364744"/>
                  </a:lnTo>
                  <a:lnTo>
                    <a:pt x="315341" y="364744"/>
                  </a:lnTo>
                  <a:lnTo>
                    <a:pt x="315341" y="318008"/>
                  </a:lnTo>
                  <a:lnTo>
                    <a:pt x="333629" y="318008"/>
                  </a:lnTo>
                  <a:lnTo>
                    <a:pt x="333629" y="303657"/>
                  </a:lnTo>
                  <a:close/>
                </a:path>
                <a:path w="694055" h="419100">
                  <a:moveTo>
                    <a:pt x="404241" y="274320"/>
                  </a:moveTo>
                  <a:lnTo>
                    <a:pt x="363728" y="274320"/>
                  </a:lnTo>
                  <a:lnTo>
                    <a:pt x="363728" y="292100"/>
                  </a:lnTo>
                  <a:lnTo>
                    <a:pt x="385445" y="292100"/>
                  </a:lnTo>
                  <a:lnTo>
                    <a:pt x="385445" y="401320"/>
                  </a:lnTo>
                  <a:lnTo>
                    <a:pt x="363728" y="401320"/>
                  </a:lnTo>
                  <a:lnTo>
                    <a:pt x="363728" y="419100"/>
                  </a:lnTo>
                  <a:lnTo>
                    <a:pt x="404241" y="419100"/>
                  </a:lnTo>
                  <a:lnTo>
                    <a:pt x="404241" y="401320"/>
                  </a:lnTo>
                  <a:lnTo>
                    <a:pt x="404241" y="292100"/>
                  </a:lnTo>
                  <a:lnTo>
                    <a:pt x="404241" y="274320"/>
                  </a:lnTo>
                  <a:close/>
                </a:path>
                <a:path w="694055" h="419100">
                  <a:moveTo>
                    <a:pt x="404241" y="7620"/>
                  </a:moveTo>
                  <a:lnTo>
                    <a:pt x="363728" y="7620"/>
                  </a:lnTo>
                  <a:lnTo>
                    <a:pt x="363728" y="25400"/>
                  </a:lnTo>
                  <a:lnTo>
                    <a:pt x="385445" y="25400"/>
                  </a:lnTo>
                  <a:lnTo>
                    <a:pt x="385445" y="134620"/>
                  </a:lnTo>
                  <a:lnTo>
                    <a:pt x="363728" y="134620"/>
                  </a:lnTo>
                  <a:lnTo>
                    <a:pt x="363728" y="152400"/>
                  </a:lnTo>
                  <a:lnTo>
                    <a:pt x="404241" y="152400"/>
                  </a:lnTo>
                  <a:lnTo>
                    <a:pt x="404241" y="134620"/>
                  </a:lnTo>
                  <a:lnTo>
                    <a:pt x="404241" y="25400"/>
                  </a:lnTo>
                  <a:lnTo>
                    <a:pt x="404241" y="7620"/>
                  </a:lnTo>
                  <a:close/>
                </a:path>
                <a:path w="694055" h="419100">
                  <a:moveTo>
                    <a:pt x="558292" y="0"/>
                  </a:moveTo>
                  <a:lnTo>
                    <a:pt x="461518" y="0"/>
                  </a:lnTo>
                  <a:lnTo>
                    <a:pt x="461518" y="13970"/>
                  </a:lnTo>
                  <a:lnTo>
                    <a:pt x="461518" y="41910"/>
                  </a:lnTo>
                  <a:lnTo>
                    <a:pt x="461518" y="55880"/>
                  </a:lnTo>
                  <a:lnTo>
                    <a:pt x="558292" y="55880"/>
                  </a:lnTo>
                  <a:lnTo>
                    <a:pt x="558292" y="42418"/>
                  </a:lnTo>
                  <a:lnTo>
                    <a:pt x="558292" y="41910"/>
                  </a:lnTo>
                  <a:lnTo>
                    <a:pt x="558292" y="14351"/>
                  </a:lnTo>
                  <a:lnTo>
                    <a:pt x="541274" y="14351"/>
                  </a:lnTo>
                  <a:lnTo>
                    <a:pt x="541274" y="41910"/>
                  </a:lnTo>
                  <a:lnTo>
                    <a:pt x="478790" y="41910"/>
                  </a:lnTo>
                  <a:lnTo>
                    <a:pt x="478790" y="13970"/>
                  </a:lnTo>
                  <a:lnTo>
                    <a:pt x="558292" y="13970"/>
                  </a:lnTo>
                  <a:lnTo>
                    <a:pt x="558292" y="0"/>
                  </a:lnTo>
                  <a:close/>
                </a:path>
                <a:path w="694055" h="419100">
                  <a:moveTo>
                    <a:pt x="574040" y="72517"/>
                  </a:moveTo>
                  <a:lnTo>
                    <a:pt x="446278" y="72517"/>
                  </a:lnTo>
                  <a:lnTo>
                    <a:pt x="446278" y="86614"/>
                  </a:lnTo>
                  <a:lnTo>
                    <a:pt x="501015" y="86614"/>
                  </a:lnTo>
                  <a:lnTo>
                    <a:pt x="501015" y="132969"/>
                  </a:lnTo>
                  <a:lnTo>
                    <a:pt x="518414" y="132969"/>
                  </a:lnTo>
                  <a:lnTo>
                    <a:pt x="518414" y="86614"/>
                  </a:lnTo>
                  <a:lnTo>
                    <a:pt x="574040" y="86614"/>
                  </a:lnTo>
                  <a:lnTo>
                    <a:pt x="574040" y="72517"/>
                  </a:lnTo>
                  <a:close/>
                </a:path>
                <a:path w="694055" h="419100">
                  <a:moveTo>
                    <a:pt x="693547" y="66040"/>
                  </a:moveTo>
                  <a:lnTo>
                    <a:pt x="609854" y="66040"/>
                  </a:lnTo>
                  <a:lnTo>
                    <a:pt x="609854" y="48260"/>
                  </a:lnTo>
                  <a:lnTo>
                    <a:pt x="690245" y="48260"/>
                  </a:lnTo>
                  <a:lnTo>
                    <a:pt x="690245" y="34290"/>
                  </a:lnTo>
                  <a:lnTo>
                    <a:pt x="690245" y="16510"/>
                  </a:lnTo>
                  <a:lnTo>
                    <a:pt x="690245" y="2540"/>
                  </a:lnTo>
                  <a:lnTo>
                    <a:pt x="592328" y="2540"/>
                  </a:lnTo>
                  <a:lnTo>
                    <a:pt x="592328" y="16510"/>
                  </a:lnTo>
                  <a:lnTo>
                    <a:pt x="672973" y="16510"/>
                  </a:lnTo>
                  <a:lnTo>
                    <a:pt x="672973" y="34290"/>
                  </a:lnTo>
                  <a:lnTo>
                    <a:pt x="592582" y="34290"/>
                  </a:lnTo>
                  <a:lnTo>
                    <a:pt x="592582" y="48260"/>
                  </a:lnTo>
                  <a:lnTo>
                    <a:pt x="592582" y="66040"/>
                  </a:lnTo>
                  <a:lnTo>
                    <a:pt x="592582" y="80010"/>
                  </a:lnTo>
                  <a:lnTo>
                    <a:pt x="693547" y="80010"/>
                  </a:lnTo>
                  <a:lnTo>
                    <a:pt x="693547" y="6604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08478" y="4868164"/>
              <a:ext cx="1426591" cy="140588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531456" y="5459476"/>
            <a:ext cx="1458595" cy="370205"/>
            <a:chOff x="531456" y="5459476"/>
            <a:chExt cx="1458595" cy="370205"/>
          </a:xfrm>
        </p:grpSpPr>
        <p:sp>
          <p:nvSpPr>
            <p:cNvPr id="39" name="object 39"/>
            <p:cNvSpPr/>
            <p:nvPr/>
          </p:nvSpPr>
          <p:spPr>
            <a:xfrm>
              <a:off x="539584" y="5498846"/>
              <a:ext cx="972185" cy="0"/>
            </a:xfrm>
            <a:custGeom>
              <a:avLst/>
              <a:gdLst/>
              <a:ahLst/>
              <a:cxnLst/>
              <a:rect l="l" t="t" r="r" b="b"/>
              <a:pathLst>
                <a:path w="972185">
                  <a:moveTo>
                    <a:pt x="0" y="0"/>
                  </a:moveTo>
                  <a:lnTo>
                    <a:pt x="971969" y="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25472" y="5573649"/>
              <a:ext cx="358775" cy="250190"/>
            </a:xfrm>
            <a:custGeom>
              <a:avLst/>
              <a:gdLst/>
              <a:ahLst/>
              <a:cxnLst/>
              <a:rect l="l" t="t" r="r" b="b"/>
              <a:pathLst>
                <a:path w="358775" h="250189">
                  <a:moveTo>
                    <a:pt x="358394" y="0"/>
                  </a:moveTo>
                  <a:lnTo>
                    <a:pt x="0" y="0"/>
                  </a:lnTo>
                  <a:lnTo>
                    <a:pt x="0" y="218566"/>
                  </a:lnTo>
                  <a:lnTo>
                    <a:pt x="2413" y="230759"/>
                  </a:lnTo>
                  <a:lnTo>
                    <a:pt x="9144" y="240791"/>
                  </a:lnTo>
                  <a:lnTo>
                    <a:pt x="19177" y="247523"/>
                  </a:lnTo>
                  <a:lnTo>
                    <a:pt x="31369" y="250062"/>
                  </a:lnTo>
                  <a:lnTo>
                    <a:pt x="326897" y="250062"/>
                  </a:lnTo>
                  <a:lnTo>
                    <a:pt x="339216" y="247523"/>
                  </a:lnTo>
                  <a:lnTo>
                    <a:pt x="349122" y="240791"/>
                  </a:lnTo>
                  <a:lnTo>
                    <a:pt x="355853" y="230759"/>
                  </a:lnTo>
                  <a:lnTo>
                    <a:pt x="358394" y="218566"/>
                  </a:lnTo>
                  <a:lnTo>
                    <a:pt x="3583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25472" y="5573649"/>
              <a:ext cx="358775" cy="250190"/>
            </a:xfrm>
            <a:custGeom>
              <a:avLst/>
              <a:gdLst/>
              <a:ahLst/>
              <a:cxnLst/>
              <a:rect l="l" t="t" r="r" b="b"/>
              <a:pathLst>
                <a:path w="358775" h="250189">
                  <a:moveTo>
                    <a:pt x="0" y="218566"/>
                  </a:moveTo>
                  <a:lnTo>
                    <a:pt x="2413" y="230759"/>
                  </a:lnTo>
                  <a:lnTo>
                    <a:pt x="9144" y="240791"/>
                  </a:lnTo>
                  <a:lnTo>
                    <a:pt x="19177" y="247523"/>
                  </a:lnTo>
                  <a:lnTo>
                    <a:pt x="31369" y="250062"/>
                  </a:lnTo>
                  <a:lnTo>
                    <a:pt x="326897" y="250062"/>
                  </a:lnTo>
                  <a:lnTo>
                    <a:pt x="339216" y="247523"/>
                  </a:lnTo>
                  <a:lnTo>
                    <a:pt x="349122" y="240791"/>
                  </a:lnTo>
                  <a:lnTo>
                    <a:pt x="355853" y="230759"/>
                  </a:lnTo>
                  <a:lnTo>
                    <a:pt x="358394" y="218566"/>
                  </a:lnTo>
                  <a:lnTo>
                    <a:pt x="358394" y="0"/>
                  </a:lnTo>
                  <a:lnTo>
                    <a:pt x="0" y="0"/>
                  </a:lnTo>
                  <a:lnTo>
                    <a:pt x="0" y="218566"/>
                  </a:lnTo>
                  <a:close/>
                </a:path>
              </a:pathLst>
            </a:custGeom>
            <a:ln w="1108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25472" y="5492992"/>
              <a:ext cx="358444" cy="80656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625472" y="5493004"/>
              <a:ext cx="358775" cy="80645"/>
            </a:xfrm>
            <a:custGeom>
              <a:avLst/>
              <a:gdLst/>
              <a:ahLst/>
              <a:cxnLst/>
              <a:rect l="l" t="t" r="r" b="b"/>
              <a:pathLst>
                <a:path w="358775" h="80645">
                  <a:moveTo>
                    <a:pt x="326897" y="0"/>
                  </a:moveTo>
                  <a:lnTo>
                    <a:pt x="31369" y="0"/>
                  </a:lnTo>
                  <a:lnTo>
                    <a:pt x="19177" y="2540"/>
                  </a:lnTo>
                  <a:lnTo>
                    <a:pt x="9144" y="9271"/>
                  </a:lnTo>
                  <a:lnTo>
                    <a:pt x="2413" y="19304"/>
                  </a:lnTo>
                  <a:lnTo>
                    <a:pt x="0" y="31496"/>
                  </a:lnTo>
                  <a:lnTo>
                    <a:pt x="0" y="80645"/>
                  </a:lnTo>
                  <a:lnTo>
                    <a:pt x="358394" y="80645"/>
                  </a:lnTo>
                  <a:lnTo>
                    <a:pt x="358394" y="31496"/>
                  </a:lnTo>
                  <a:lnTo>
                    <a:pt x="355981" y="19304"/>
                  </a:lnTo>
                  <a:lnTo>
                    <a:pt x="349122" y="9271"/>
                  </a:lnTo>
                  <a:lnTo>
                    <a:pt x="339216" y="2540"/>
                  </a:lnTo>
                  <a:lnTo>
                    <a:pt x="326897" y="0"/>
                  </a:lnTo>
                  <a:close/>
                </a:path>
              </a:pathLst>
            </a:custGeom>
            <a:ln w="110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625472" y="5493004"/>
              <a:ext cx="358775" cy="330835"/>
            </a:xfrm>
            <a:custGeom>
              <a:avLst/>
              <a:gdLst/>
              <a:ahLst/>
              <a:cxnLst/>
              <a:rect l="l" t="t" r="r" b="b"/>
              <a:pathLst>
                <a:path w="358775" h="330835">
                  <a:moveTo>
                    <a:pt x="278384" y="0"/>
                  </a:moveTo>
                  <a:lnTo>
                    <a:pt x="327025" y="0"/>
                  </a:lnTo>
                  <a:lnTo>
                    <a:pt x="339216" y="2540"/>
                  </a:lnTo>
                  <a:lnTo>
                    <a:pt x="349122" y="9271"/>
                  </a:lnTo>
                  <a:lnTo>
                    <a:pt x="355853" y="19304"/>
                  </a:lnTo>
                  <a:lnTo>
                    <a:pt x="358394" y="31496"/>
                  </a:lnTo>
                  <a:lnTo>
                    <a:pt x="358394" y="299212"/>
                  </a:lnTo>
                  <a:lnTo>
                    <a:pt x="355853" y="311404"/>
                  </a:lnTo>
                  <a:lnTo>
                    <a:pt x="349122" y="321437"/>
                  </a:lnTo>
                  <a:lnTo>
                    <a:pt x="339216" y="328168"/>
                  </a:lnTo>
                  <a:lnTo>
                    <a:pt x="327025" y="330708"/>
                  </a:lnTo>
                  <a:lnTo>
                    <a:pt x="31369" y="330708"/>
                  </a:lnTo>
                  <a:lnTo>
                    <a:pt x="19177" y="328168"/>
                  </a:lnTo>
                  <a:lnTo>
                    <a:pt x="9144" y="321437"/>
                  </a:lnTo>
                  <a:lnTo>
                    <a:pt x="2413" y="311404"/>
                  </a:lnTo>
                  <a:lnTo>
                    <a:pt x="0" y="299212"/>
                  </a:lnTo>
                  <a:lnTo>
                    <a:pt x="0" y="31496"/>
                  </a:lnTo>
                  <a:lnTo>
                    <a:pt x="2413" y="19304"/>
                  </a:lnTo>
                  <a:lnTo>
                    <a:pt x="9144" y="9271"/>
                  </a:lnTo>
                  <a:lnTo>
                    <a:pt x="19177" y="2540"/>
                  </a:lnTo>
                  <a:lnTo>
                    <a:pt x="31369" y="0"/>
                  </a:lnTo>
                  <a:lnTo>
                    <a:pt x="80009" y="0"/>
                  </a:lnTo>
                </a:path>
                <a:path w="358775" h="330835">
                  <a:moveTo>
                    <a:pt x="124333" y="0"/>
                  </a:moveTo>
                  <a:lnTo>
                    <a:pt x="234060" y="0"/>
                  </a:lnTo>
                </a:path>
                <a:path w="358775" h="330835">
                  <a:moveTo>
                    <a:pt x="22225" y="80645"/>
                  </a:moveTo>
                  <a:lnTo>
                    <a:pt x="335407" y="80645"/>
                  </a:lnTo>
                </a:path>
                <a:path w="358775" h="330835">
                  <a:moveTo>
                    <a:pt x="256159" y="181610"/>
                  </a:moveTo>
                  <a:lnTo>
                    <a:pt x="256159" y="135128"/>
                  </a:lnTo>
                  <a:lnTo>
                    <a:pt x="302768" y="135128"/>
                  </a:lnTo>
                </a:path>
                <a:path w="358775" h="330835">
                  <a:moveTo>
                    <a:pt x="155956" y="181610"/>
                  </a:moveTo>
                  <a:lnTo>
                    <a:pt x="155956" y="135128"/>
                  </a:lnTo>
                  <a:lnTo>
                    <a:pt x="202438" y="135128"/>
                  </a:lnTo>
                </a:path>
                <a:path w="358775" h="330835">
                  <a:moveTo>
                    <a:pt x="55626" y="181610"/>
                  </a:moveTo>
                  <a:lnTo>
                    <a:pt x="55626" y="135128"/>
                  </a:lnTo>
                  <a:lnTo>
                    <a:pt x="102108" y="135128"/>
                  </a:lnTo>
                </a:path>
                <a:path w="358775" h="330835">
                  <a:moveTo>
                    <a:pt x="155956" y="276225"/>
                  </a:moveTo>
                  <a:lnTo>
                    <a:pt x="155956" y="229743"/>
                  </a:lnTo>
                  <a:lnTo>
                    <a:pt x="202438" y="229743"/>
                  </a:lnTo>
                </a:path>
                <a:path w="358775" h="330835">
                  <a:moveTo>
                    <a:pt x="256159" y="276225"/>
                  </a:moveTo>
                  <a:lnTo>
                    <a:pt x="256159" y="229743"/>
                  </a:lnTo>
                  <a:lnTo>
                    <a:pt x="302768" y="229743"/>
                  </a:lnTo>
                </a:path>
                <a:path w="358775" h="330835">
                  <a:moveTo>
                    <a:pt x="55626" y="276225"/>
                  </a:moveTo>
                  <a:lnTo>
                    <a:pt x="55626" y="229743"/>
                  </a:lnTo>
                  <a:lnTo>
                    <a:pt x="102108" y="229743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727580" y="5465191"/>
              <a:ext cx="154305" cy="55880"/>
            </a:xfrm>
            <a:custGeom>
              <a:avLst/>
              <a:gdLst/>
              <a:ahLst/>
              <a:cxnLst/>
              <a:rect l="l" t="t" r="r" b="b"/>
              <a:pathLst>
                <a:path w="154305" h="55879">
                  <a:moveTo>
                    <a:pt x="154050" y="55625"/>
                  </a:moveTo>
                  <a:lnTo>
                    <a:pt x="154050" y="0"/>
                  </a:lnTo>
                </a:path>
                <a:path w="154305" h="55879">
                  <a:moveTo>
                    <a:pt x="0" y="0"/>
                  </a:moveTo>
                  <a:lnTo>
                    <a:pt x="0" y="55625"/>
                  </a:lnTo>
                </a:path>
              </a:pathLst>
            </a:custGeom>
            <a:ln w="110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31456" y="5580888"/>
              <a:ext cx="511175" cy="140335"/>
            </a:xfrm>
            <a:custGeom>
              <a:avLst/>
              <a:gdLst/>
              <a:ahLst/>
              <a:cxnLst/>
              <a:rect l="l" t="t" r="r" b="b"/>
              <a:pathLst>
                <a:path w="511175" h="140335">
                  <a:moveTo>
                    <a:pt x="463156" y="87757"/>
                  </a:moveTo>
                  <a:lnTo>
                    <a:pt x="424865" y="96012"/>
                  </a:lnTo>
                  <a:lnTo>
                    <a:pt x="415328" y="108712"/>
                  </a:lnTo>
                  <a:lnTo>
                    <a:pt x="415328" y="119507"/>
                  </a:lnTo>
                  <a:lnTo>
                    <a:pt x="449376" y="139509"/>
                  </a:lnTo>
                  <a:lnTo>
                    <a:pt x="463156" y="140335"/>
                  </a:lnTo>
                  <a:lnTo>
                    <a:pt x="470262" y="140124"/>
                  </a:lnTo>
                  <a:lnTo>
                    <a:pt x="506329" y="126873"/>
                  </a:lnTo>
                  <a:lnTo>
                    <a:pt x="453301" y="126873"/>
                  </a:lnTo>
                  <a:lnTo>
                    <a:pt x="445744" y="125729"/>
                  </a:lnTo>
                  <a:lnTo>
                    <a:pt x="440474" y="123571"/>
                  </a:lnTo>
                  <a:lnTo>
                    <a:pt x="435216" y="121285"/>
                  </a:lnTo>
                  <a:lnTo>
                    <a:pt x="432612" y="118237"/>
                  </a:lnTo>
                  <a:lnTo>
                    <a:pt x="432612" y="109982"/>
                  </a:lnTo>
                  <a:lnTo>
                    <a:pt x="435203" y="106807"/>
                  </a:lnTo>
                  <a:lnTo>
                    <a:pt x="440436" y="104521"/>
                  </a:lnTo>
                  <a:lnTo>
                    <a:pt x="445681" y="102362"/>
                  </a:lnTo>
                  <a:lnTo>
                    <a:pt x="453250" y="101219"/>
                  </a:lnTo>
                  <a:lnTo>
                    <a:pt x="506329" y="101219"/>
                  </a:lnTo>
                  <a:lnTo>
                    <a:pt x="501281" y="96012"/>
                  </a:lnTo>
                  <a:lnTo>
                    <a:pt x="470262" y="87967"/>
                  </a:lnTo>
                  <a:lnTo>
                    <a:pt x="463156" y="87757"/>
                  </a:lnTo>
                  <a:close/>
                </a:path>
                <a:path w="511175" h="140335">
                  <a:moveTo>
                    <a:pt x="506329" y="101219"/>
                  </a:moveTo>
                  <a:lnTo>
                    <a:pt x="472960" y="101219"/>
                  </a:lnTo>
                  <a:lnTo>
                    <a:pt x="480479" y="102362"/>
                  </a:lnTo>
                  <a:lnTo>
                    <a:pt x="485711" y="104521"/>
                  </a:lnTo>
                  <a:lnTo>
                    <a:pt x="490943" y="106807"/>
                  </a:lnTo>
                  <a:lnTo>
                    <a:pt x="493598" y="109982"/>
                  </a:lnTo>
                  <a:lnTo>
                    <a:pt x="493598" y="118237"/>
                  </a:lnTo>
                  <a:lnTo>
                    <a:pt x="490943" y="121285"/>
                  </a:lnTo>
                  <a:lnTo>
                    <a:pt x="485711" y="123571"/>
                  </a:lnTo>
                  <a:lnTo>
                    <a:pt x="480479" y="125729"/>
                  </a:lnTo>
                  <a:lnTo>
                    <a:pt x="472960" y="126873"/>
                  </a:lnTo>
                  <a:lnTo>
                    <a:pt x="506329" y="126873"/>
                  </a:lnTo>
                  <a:lnTo>
                    <a:pt x="508914" y="124206"/>
                  </a:lnTo>
                  <a:lnTo>
                    <a:pt x="510819" y="119507"/>
                  </a:lnTo>
                  <a:lnTo>
                    <a:pt x="510819" y="108712"/>
                  </a:lnTo>
                  <a:lnTo>
                    <a:pt x="508914" y="103886"/>
                  </a:lnTo>
                  <a:lnTo>
                    <a:pt x="506329" y="101219"/>
                  </a:lnTo>
                  <a:close/>
                </a:path>
                <a:path w="511175" h="140335">
                  <a:moveTo>
                    <a:pt x="303301" y="93090"/>
                  </a:moveTo>
                  <a:lnTo>
                    <a:pt x="285965" y="93090"/>
                  </a:lnTo>
                  <a:lnTo>
                    <a:pt x="285965" y="137667"/>
                  </a:lnTo>
                  <a:lnTo>
                    <a:pt x="382549" y="137667"/>
                  </a:lnTo>
                  <a:lnTo>
                    <a:pt x="382549" y="123571"/>
                  </a:lnTo>
                  <a:lnTo>
                    <a:pt x="303301" y="123571"/>
                  </a:lnTo>
                  <a:lnTo>
                    <a:pt x="303301" y="93090"/>
                  </a:lnTo>
                  <a:close/>
                </a:path>
                <a:path w="511175" h="140335">
                  <a:moveTo>
                    <a:pt x="378675" y="635"/>
                  </a:moveTo>
                  <a:lnTo>
                    <a:pt x="361188" y="635"/>
                  </a:lnTo>
                  <a:lnTo>
                    <a:pt x="361188" y="102615"/>
                  </a:lnTo>
                  <a:lnTo>
                    <a:pt x="378675" y="102615"/>
                  </a:lnTo>
                  <a:lnTo>
                    <a:pt x="378675" y="635"/>
                  </a:lnTo>
                  <a:close/>
                </a:path>
                <a:path w="511175" h="140335">
                  <a:moveTo>
                    <a:pt x="314134" y="8254"/>
                  </a:moveTo>
                  <a:lnTo>
                    <a:pt x="296494" y="8254"/>
                  </a:lnTo>
                  <a:lnTo>
                    <a:pt x="296494" y="28828"/>
                  </a:lnTo>
                  <a:lnTo>
                    <a:pt x="295186" y="35306"/>
                  </a:lnTo>
                  <a:lnTo>
                    <a:pt x="292582" y="41528"/>
                  </a:lnTo>
                  <a:lnTo>
                    <a:pt x="289979" y="47878"/>
                  </a:lnTo>
                  <a:lnTo>
                    <a:pt x="286105" y="53466"/>
                  </a:lnTo>
                  <a:lnTo>
                    <a:pt x="280974" y="58420"/>
                  </a:lnTo>
                  <a:lnTo>
                    <a:pt x="275844" y="63246"/>
                  </a:lnTo>
                  <a:lnTo>
                    <a:pt x="269608" y="67056"/>
                  </a:lnTo>
                  <a:lnTo>
                    <a:pt x="262280" y="69723"/>
                  </a:lnTo>
                  <a:lnTo>
                    <a:pt x="271259" y="83438"/>
                  </a:lnTo>
                  <a:lnTo>
                    <a:pt x="302348" y="57912"/>
                  </a:lnTo>
                  <a:lnTo>
                    <a:pt x="305549" y="50164"/>
                  </a:lnTo>
                  <a:lnTo>
                    <a:pt x="323011" y="50164"/>
                  </a:lnTo>
                  <a:lnTo>
                    <a:pt x="320713" y="46989"/>
                  </a:lnTo>
                  <a:lnTo>
                    <a:pt x="315455" y="35051"/>
                  </a:lnTo>
                  <a:lnTo>
                    <a:pt x="314160" y="28828"/>
                  </a:lnTo>
                  <a:lnTo>
                    <a:pt x="314134" y="8254"/>
                  </a:lnTo>
                  <a:close/>
                </a:path>
                <a:path w="511175" h="140335">
                  <a:moveTo>
                    <a:pt x="323011" y="50164"/>
                  </a:moveTo>
                  <a:lnTo>
                    <a:pt x="305549" y="50164"/>
                  </a:lnTo>
                  <a:lnTo>
                    <a:pt x="308686" y="57403"/>
                  </a:lnTo>
                  <a:lnTo>
                    <a:pt x="313093" y="63626"/>
                  </a:lnTo>
                  <a:lnTo>
                    <a:pt x="324383" y="74295"/>
                  </a:lnTo>
                  <a:lnTo>
                    <a:pt x="331114" y="78232"/>
                  </a:lnTo>
                  <a:lnTo>
                    <a:pt x="338899" y="81025"/>
                  </a:lnTo>
                  <a:lnTo>
                    <a:pt x="347878" y="67183"/>
                  </a:lnTo>
                  <a:lnTo>
                    <a:pt x="340804" y="64897"/>
                  </a:lnTo>
                  <a:lnTo>
                    <a:pt x="334733" y="61340"/>
                  </a:lnTo>
                  <a:lnTo>
                    <a:pt x="329653" y="56896"/>
                  </a:lnTo>
                  <a:lnTo>
                    <a:pt x="324573" y="52324"/>
                  </a:lnTo>
                  <a:lnTo>
                    <a:pt x="323011" y="50164"/>
                  </a:lnTo>
                  <a:close/>
                </a:path>
                <a:path w="511175" h="140335">
                  <a:moveTo>
                    <a:pt x="242976" y="94869"/>
                  </a:moveTo>
                  <a:lnTo>
                    <a:pt x="144995" y="94869"/>
                  </a:lnTo>
                  <a:lnTo>
                    <a:pt x="144995" y="108712"/>
                  </a:lnTo>
                  <a:lnTo>
                    <a:pt x="225475" y="108712"/>
                  </a:lnTo>
                  <a:lnTo>
                    <a:pt x="225475" y="140335"/>
                  </a:lnTo>
                  <a:lnTo>
                    <a:pt x="242976" y="140335"/>
                  </a:lnTo>
                  <a:lnTo>
                    <a:pt x="242976" y="94869"/>
                  </a:lnTo>
                  <a:close/>
                </a:path>
                <a:path w="511175" h="140335">
                  <a:moveTo>
                    <a:pt x="179819" y="80390"/>
                  </a:moveTo>
                  <a:lnTo>
                    <a:pt x="162331" y="80390"/>
                  </a:lnTo>
                  <a:lnTo>
                    <a:pt x="162331" y="94869"/>
                  </a:lnTo>
                  <a:lnTo>
                    <a:pt x="179819" y="94869"/>
                  </a:lnTo>
                  <a:lnTo>
                    <a:pt x="179819" y="80390"/>
                  </a:lnTo>
                  <a:close/>
                </a:path>
                <a:path w="511175" h="140335">
                  <a:moveTo>
                    <a:pt x="226872" y="80390"/>
                  </a:moveTo>
                  <a:lnTo>
                    <a:pt x="209537" y="80390"/>
                  </a:lnTo>
                  <a:lnTo>
                    <a:pt x="209537" y="94869"/>
                  </a:lnTo>
                  <a:lnTo>
                    <a:pt x="226872" y="94869"/>
                  </a:lnTo>
                  <a:lnTo>
                    <a:pt x="226872" y="80390"/>
                  </a:lnTo>
                  <a:close/>
                </a:path>
                <a:path w="511175" h="140335">
                  <a:moveTo>
                    <a:pt x="258445" y="66421"/>
                  </a:moveTo>
                  <a:lnTo>
                    <a:pt x="130911" y="66421"/>
                  </a:lnTo>
                  <a:lnTo>
                    <a:pt x="130911" y="80390"/>
                  </a:lnTo>
                  <a:lnTo>
                    <a:pt x="258445" y="80390"/>
                  </a:lnTo>
                  <a:lnTo>
                    <a:pt x="258445" y="66421"/>
                  </a:lnTo>
                  <a:close/>
                </a:path>
                <a:path w="511175" h="140335">
                  <a:moveTo>
                    <a:pt x="127533" y="108203"/>
                  </a:moveTo>
                  <a:lnTo>
                    <a:pt x="0" y="108203"/>
                  </a:lnTo>
                  <a:lnTo>
                    <a:pt x="0" y="122427"/>
                  </a:lnTo>
                  <a:lnTo>
                    <a:pt x="127533" y="122427"/>
                  </a:lnTo>
                  <a:lnTo>
                    <a:pt x="127533" y="108203"/>
                  </a:lnTo>
                  <a:close/>
                </a:path>
                <a:path w="511175" h="140335">
                  <a:moveTo>
                    <a:pt x="45656" y="63500"/>
                  </a:moveTo>
                  <a:lnTo>
                    <a:pt x="28473" y="63500"/>
                  </a:lnTo>
                  <a:lnTo>
                    <a:pt x="28473" y="108203"/>
                  </a:lnTo>
                  <a:lnTo>
                    <a:pt x="45656" y="108203"/>
                  </a:lnTo>
                  <a:lnTo>
                    <a:pt x="45656" y="63500"/>
                  </a:lnTo>
                  <a:close/>
                </a:path>
                <a:path w="511175" h="140335">
                  <a:moveTo>
                    <a:pt x="80479" y="63500"/>
                  </a:moveTo>
                  <a:lnTo>
                    <a:pt x="63309" y="63500"/>
                  </a:lnTo>
                  <a:lnTo>
                    <a:pt x="63309" y="108203"/>
                  </a:lnTo>
                  <a:lnTo>
                    <a:pt x="80479" y="108203"/>
                  </a:lnTo>
                  <a:lnTo>
                    <a:pt x="80479" y="63500"/>
                  </a:lnTo>
                  <a:close/>
                </a:path>
                <a:path w="511175" h="140335">
                  <a:moveTo>
                    <a:pt x="114693" y="13208"/>
                  </a:moveTo>
                  <a:lnTo>
                    <a:pt x="12534" y="13208"/>
                  </a:lnTo>
                  <a:lnTo>
                    <a:pt x="12534" y="27304"/>
                  </a:lnTo>
                  <a:lnTo>
                    <a:pt x="97205" y="27304"/>
                  </a:lnTo>
                  <a:lnTo>
                    <a:pt x="97096" y="42290"/>
                  </a:lnTo>
                  <a:lnTo>
                    <a:pt x="93748" y="81744"/>
                  </a:lnTo>
                  <a:lnTo>
                    <a:pt x="92405" y="89408"/>
                  </a:lnTo>
                  <a:lnTo>
                    <a:pt x="109740" y="91186"/>
                  </a:lnTo>
                  <a:lnTo>
                    <a:pt x="114541" y="42290"/>
                  </a:lnTo>
                  <a:lnTo>
                    <a:pt x="114657" y="33147"/>
                  </a:lnTo>
                  <a:lnTo>
                    <a:pt x="114693" y="13208"/>
                  </a:lnTo>
                  <a:close/>
                </a:path>
                <a:path w="511175" h="140335">
                  <a:moveTo>
                    <a:pt x="194678" y="3428"/>
                  </a:moveTo>
                  <a:lnTo>
                    <a:pt x="187296" y="3641"/>
                  </a:lnTo>
                  <a:lnTo>
                    <a:pt x="180392" y="4270"/>
                  </a:lnTo>
                  <a:lnTo>
                    <a:pt x="144221" y="25146"/>
                  </a:lnTo>
                  <a:lnTo>
                    <a:pt x="144221" y="36322"/>
                  </a:lnTo>
                  <a:lnTo>
                    <a:pt x="180335" y="57134"/>
                  </a:lnTo>
                  <a:lnTo>
                    <a:pt x="194678" y="57912"/>
                  </a:lnTo>
                  <a:lnTo>
                    <a:pt x="202093" y="57719"/>
                  </a:lnTo>
                  <a:lnTo>
                    <a:pt x="238988" y="45338"/>
                  </a:lnTo>
                  <a:lnTo>
                    <a:pt x="239983" y="44323"/>
                  </a:lnTo>
                  <a:lnTo>
                    <a:pt x="184365" y="44323"/>
                  </a:lnTo>
                  <a:lnTo>
                    <a:pt x="176364" y="43179"/>
                  </a:lnTo>
                  <a:lnTo>
                    <a:pt x="170687" y="40894"/>
                  </a:lnTo>
                  <a:lnTo>
                    <a:pt x="165011" y="38481"/>
                  </a:lnTo>
                  <a:lnTo>
                    <a:pt x="162178" y="35178"/>
                  </a:lnTo>
                  <a:lnTo>
                    <a:pt x="162178" y="26288"/>
                  </a:lnTo>
                  <a:lnTo>
                    <a:pt x="164960" y="22987"/>
                  </a:lnTo>
                  <a:lnTo>
                    <a:pt x="170535" y="20574"/>
                  </a:lnTo>
                  <a:lnTo>
                    <a:pt x="176110" y="18287"/>
                  </a:lnTo>
                  <a:lnTo>
                    <a:pt x="183997" y="17017"/>
                  </a:lnTo>
                  <a:lnTo>
                    <a:pt x="239724" y="17017"/>
                  </a:lnTo>
                  <a:lnTo>
                    <a:pt x="234823" y="12191"/>
                  </a:lnTo>
                  <a:lnTo>
                    <a:pt x="202059" y="3641"/>
                  </a:lnTo>
                  <a:lnTo>
                    <a:pt x="194678" y="3428"/>
                  </a:lnTo>
                  <a:close/>
                </a:path>
                <a:path w="511175" h="140335">
                  <a:moveTo>
                    <a:pt x="239724" y="17017"/>
                  </a:moveTo>
                  <a:lnTo>
                    <a:pt x="204685" y="17017"/>
                  </a:lnTo>
                  <a:lnTo>
                    <a:pt x="212801" y="18287"/>
                  </a:lnTo>
                  <a:lnTo>
                    <a:pt x="224307" y="22860"/>
                  </a:lnTo>
                  <a:lnTo>
                    <a:pt x="227177" y="26288"/>
                  </a:lnTo>
                  <a:lnTo>
                    <a:pt x="227177" y="35178"/>
                  </a:lnTo>
                  <a:lnTo>
                    <a:pt x="224345" y="38481"/>
                  </a:lnTo>
                  <a:lnTo>
                    <a:pt x="218668" y="40894"/>
                  </a:lnTo>
                  <a:lnTo>
                    <a:pt x="212991" y="43179"/>
                  </a:lnTo>
                  <a:lnTo>
                    <a:pt x="205003" y="44323"/>
                  </a:lnTo>
                  <a:lnTo>
                    <a:pt x="239983" y="44323"/>
                  </a:lnTo>
                  <a:lnTo>
                    <a:pt x="243090" y="41148"/>
                  </a:lnTo>
                  <a:lnTo>
                    <a:pt x="245135" y="36322"/>
                  </a:lnTo>
                  <a:lnTo>
                    <a:pt x="245135" y="25146"/>
                  </a:lnTo>
                  <a:lnTo>
                    <a:pt x="243078" y="20320"/>
                  </a:lnTo>
                  <a:lnTo>
                    <a:pt x="239724" y="17017"/>
                  </a:lnTo>
                  <a:close/>
                </a:path>
                <a:path w="511175" h="140335">
                  <a:moveTo>
                    <a:pt x="510362" y="635"/>
                  </a:moveTo>
                  <a:lnTo>
                    <a:pt x="492874" y="635"/>
                  </a:lnTo>
                  <a:lnTo>
                    <a:pt x="492874" y="38735"/>
                  </a:lnTo>
                  <a:lnTo>
                    <a:pt x="468566" y="38735"/>
                  </a:lnTo>
                  <a:lnTo>
                    <a:pt x="468566" y="52832"/>
                  </a:lnTo>
                  <a:lnTo>
                    <a:pt x="492874" y="52832"/>
                  </a:lnTo>
                  <a:lnTo>
                    <a:pt x="492874" y="84962"/>
                  </a:lnTo>
                  <a:lnTo>
                    <a:pt x="510362" y="84962"/>
                  </a:lnTo>
                  <a:lnTo>
                    <a:pt x="510362" y="635"/>
                  </a:lnTo>
                  <a:close/>
                </a:path>
                <a:path w="511175" h="140335">
                  <a:moveTo>
                    <a:pt x="443496" y="29590"/>
                  </a:moveTo>
                  <a:lnTo>
                    <a:pt x="426161" y="29590"/>
                  </a:lnTo>
                  <a:lnTo>
                    <a:pt x="426110" y="35940"/>
                  </a:lnTo>
                  <a:lnTo>
                    <a:pt x="424802" y="41401"/>
                  </a:lnTo>
                  <a:lnTo>
                    <a:pt x="392569" y="69976"/>
                  </a:lnTo>
                  <a:lnTo>
                    <a:pt x="400926" y="83565"/>
                  </a:lnTo>
                  <a:lnTo>
                    <a:pt x="432066" y="61213"/>
                  </a:lnTo>
                  <a:lnTo>
                    <a:pt x="435216" y="54356"/>
                  </a:lnTo>
                  <a:lnTo>
                    <a:pt x="453940" y="54356"/>
                  </a:lnTo>
                  <a:lnTo>
                    <a:pt x="443496" y="35433"/>
                  </a:lnTo>
                  <a:lnTo>
                    <a:pt x="443496" y="29590"/>
                  </a:lnTo>
                  <a:close/>
                </a:path>
                <a:path w="511175" h="140335">
                  <a:moveTo>
                    <a:pt x="453940" y="54356"/>
                  </a:moveTo>
                  <a:lnTo>
                    <a:pt x="435216" y="54356"/>
                  </a:lnTo>
                  <a:lnTo>
                    <a:pt x="438518" y="60451"/>
                  </a:lnTo>
                  <a:lnTo>
                    <a:pt x="443064" y="65786"/>
                  </a:lnTo>
                  <a:lnTo>
                    <a:pt x="448868" y="70103"/>
                  </a:lnTo>
                  <a:lnTo>
                    <a:pt x="454672" y="74549"/>
                  </a:lnTo>
                  <a:lnTo>
                    <a:pt x="461556" y="77850"/>
                  </a:lnTo>
                  <a:lnTo>
                    <a:pt x="469493" y="80010"/>
                  </a:lnTo>
                  <a:lnTo>
                    <a:pt x="477240" y="66548"/>
                  </a:lnTo>
                  <a:lnTo>
                    <a:pt x="470065" y="64642"/>
                  </a:lnTo>
                  <a:lnTo>
                    <a:pt x="463943" y="61722"/>
                  </a:lnTo>
                  <a:lnTo>
                    <a:pt x="458863" y="58038"/>
                  </a:lnTo>
                  <a:lnTo>
                    <a:pt x="453940" y="54356"/>
                  </a:lnTo>
                  <a:close/>
                </a:path>
                <a:path w="511175" h="140335">
                  <a:moveTo>
                    <a:pt x="472592" y="15875"/>
                  </a:moveTo>
                  <a:lnTo>
                    <a:pt x="397065" y="15875"/>
                  </a:lnTo>
                  <a:lnTo>
                    <a:pt x="397065" y="29590"/>
                  </a:lnTo>
                  <a:lnTo>
                    <a:pt x="472592" y="29590"/>
                  </a:lnTo>
                  <a:lnTo>
                    <a:pt x="472592" y="15875"/>
                  </a:lnTo>
                  <a:close/>
                </a:path>
                <a:path w="511175" h="140335">
                  <a:moveTo>
                    <a:pt x="443496" y="0"/>
                  </a:moveTo>
                  <a:lnTo>
                    <a:pt x="426161" y="0"/>
                  </a:lnTo>
                  <a:lnTo>
                    <a:pt x="426161" y="15875"/>
                  </a:lnTo>
                  <a:lnTo>
                    <a:pt x="443496" y="15875"/>
                  </a:lnTo>
                  <a:lnTo>
                    <a:pt x="443496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90269" y="5581523"/>
              <a:ext cx="117170" cy="13931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246212" y="5581523"/>
              <a:ext cx="259079" cy="139700"/>
            </a:xfrm>
            <a:custGeom>
              <a:avLst/>
              <a:gdLst/>
              <a:ahLst/>
              <a:cxnLst/>
              <a:rect l="l" t="t" r="r" b="b"/>
              <a:pathLst>
                <a:path w="259080" h="139700">
                  <a:moveTo>
                    <a:pt x="258737" y="108330"/>
                  </a:moveTo>
                  <a:lnTo>
                    <a:pt x="131102" y="108330"/>
                  </a:lnTo>
                  <a:lnTo>
                    <a:pt x="131102" y="122809"/>
                  </a:lnTo>
                  <a:lnTo>
                    <a:pt x="258737" y="122809"/>
                  </a:lnTo>
                  <a:lnTo>
                    <a:pt x="258737" y="108330"/>
                  </a:lnTo>
                  <a:close/>
                </a:path>
                <a:path w="259080" h="139700">
                  <a:moveTo>
                    <a:pt x="202857" y="76326"/>
                  </a:moveTo>
                  <a:lnTo>
                    <a:pt x="185585" y="76326"/>
                  </a:lnTo>
                  <a:lnTo>
                    <a:pt x="185585" y="108330"/>
                  </a:lnTo>
                  <a:lnTo>
                    <a:pt x="202857" y="108330"/>
                  </a:lnTo>
                  <a:lnTo>
                    <a:pt x="202857" y="76326"/>
                  </a:lnTo>
                  <a:close/>
                </a:path>
                <a:path w="259080" h="139700">
                  <a:moveTo>
                    <a:pt x="203492" y="8254"/>
                  </a:moveTo>
                  <a:lnTo>
                    <a:pt x="184950" y="8254"/>
                  </a:lnTo>
                  <a:lnTo>
                    <a:pt x="184950" y="25526"/>
                  </a:lnTo>
                  <a:lnTo>
                    <a:pt x="182791" y="32130"/>
                  </a:lnTo>
                  <a:lnTo>
                    <a:pt x="154609" y="59064"/>
                  </a:lnTo>
                  <a:lnTo>
                    <a:pt x="134785" y="65404"/>
                  </a:lnTo>
                  <a:lnTo>
                    <a:pt x="142024" y="79882"/>
                  </a:lnTo>
                  <a:lnTo>
                    <a:pt x="187109" y="54863"/>
                  </a:lnTo>
                  <a:lnTo>
                    <a:pt x="194221" y="43306"/>
                  </a:lnTo>
                  <a:lnTo>
                    <a:pt x="212875" y="43306"/>
                  </a:lnTo>
                  <a:lnTo>
                    <a:pt x="209969" y="38862"/>
                  </a:lnTo>
                  <a:lnTo>
                    <a:pt x="205651" y="32385"/>
                  </a:lnTo>
                  <a:lnTo>
                    <a:pt x="203492" y="25526"/>
                  </a:lnTo>
                  <a:lnTo>
                    <a:pt x="203492" y="8254"/>
                  </a:lnTo>
                  <a:close/>
                </a:path>
                <a:path w="259080" h="139700">
                  <a:moveTo>
                    <a:pt x="212875" y="43306"/>
                  </a:moveTo>
                  <a:lnTo>
                    <a:pt x="194221" y="43306"/>
                  </a:lnTo>
                  <a:lnTo>
                    <a:pt x="198171" y="49924"/>
                  </a:lnTo>
                  <a:lnTo>
                    <a:pt x="229796" y="74914"/>
                  </a:lnTo>
                  <a:lnTo>
                    <a:pt x="246545" y="79882"/>
                  </a:lnTo>
                  <a:lnTo>
                    <a:pt x="253784" y="65404"/>
                  </a:lnTo>
                  <a:lnTo>
                    <a:pt x="246800" y="63879"/>
                  </a:lnTo>
                  <a:lnTo>
                    <a:pt x="240125" y="61769"/>
                  </a:lnTo>
                  <a:lnTo>
                    <a:pt x="233754" y="59064"/>
                  </a:lnTo>
                  <a:lnTo>
                    <a:pt x="227876" y="55879"/>
                  </a:lnTo>
                  <a:lnTo>
                    <a:pt x="220256" y="51180"/>
                  </a:lnTo>
                  <a:lnTo>
                    <a:pt x="214287" y="45465"/>
                  </a:lnTo>
                  <a:lnTo>
                    <a:pt x="212875" y="43306"/>
                  </a:lnTo>
                  <a:close/>
                </a:path>
                <a:path w="259080" h="139700">
                  <a:moveTo>
                    <a:pt x="55156" y="91312"/>
                  </a:moveTo>
                  <a:lnTo>
                    <a:pt x="37757" y="91312"/>
                  </a:lnTo>
                  <a:lnTo>
                    <a:pt x="37757" y="135509"/>
                  </a:lnTo>
                  <a:lnTo>
                    <a:pt x="55156" y="135509"/>
                  </a:lnTo>
                  <a:lnTo>
                    <a:pt x="55156" y="91312"/>
                  </a:lnTo>
                  <a:close/>
                </a:path>
                <a:path w="259080" h="139700">
                  <a:moveTo>
                    <a:pt x="90843" y="73405"/>
                  </a:moveTo>
                  <a:lnTo>
                    <a:pt x="38585" y="77043"/>
                  </a:lnTo>
                  <a:lnTo>
                    <a:pt x="0" y="77597"/>
                  </a:lnTo>
                  <a:lnTo>
                    <a:pt x="2171" y="91821"/>
                  </a:lnTo>
                  <a:lnTo>
                    <a:pt x="22498" y="91709"/>
                  </a:lnTo>
                  <a:lnTo>
                    <a:pt x="30753" y="91553"/>
                  </a:lnTo>
                  <a:lnTo>
                    <a:pt x="37757" y="91312"/>
                  </a:lnTo>
                  <a:lnTo>
                    <a:pt x="55156" y="91312"/>
                  </a:lnTo>
                  <a:lnTo>
                    <a:pt x="55156" y="90297"/>
                  </a:lnTo>
                  <a:lnTo>
                    <a:pt x="64966" y="89515"/>
                  </a:lnTo>
                  <a:lnTo>
                    <a:pt x="74396" y="88518"/>
                  </a:lnTo>
                  <a:lnTo>
                    <a:pt x="83445" y="87332"/>
                  </a:lnTo>
                  <a:lnTo>
                    <a:pt x="92113" y="85978"/>
                  </a:lnTo>
                  <a:lnTo>
                    <a:pt x="90843" y="73405"/>
                  </a:lnTo>
                  <a:close/>
                </a:path>
                <a:path w="259080" h="139700">
                  <a:moveTo>
                    <a:pt x="55283" y="28066"/>
                  </a:moveTo>
                  <a:lnTo>
                    <a:pt x="37757" y="28066"/>
                  </a:lnTo>
                  <a:lnTo>
                    <a:pt x="37630" y="32385"/>
                  </a:lnTo>
                  <a:lnTo>
                    <a:pt x="36233" y="36449"/>
                  </a:lnTo>
                  <a:lnTo>
                    <a:pt x="5422" y="56896"/>
                  </a:lnTo>
                  <a:lnTo>
                    <a:pt x="12534" y="70357"/>
                  </a:lnTo>
                  <a:lnTo>
                    <a:pt x="46774" y="47625"/>
                  </a:lnTo>
                  <a:lnTo>
                    <a:pt x="67717" y="47625"/>
                  </a:lnTo>
                  <a:lnTo>
                    <a:pt x="55410" y="32130"/>
                  </a:lnTo>
                  <a:lnTo>
                    <a:pt x="55283" y="28066"/>
                  </a:lnTo>
                  <a:close/>
                </a:path>
                <a:path w="259080" h="139700">
                  <a:moveTo>
                    <a:pt x="67717" y="47625"/>
                  </a:moveTo>
                  <a:lnTo>
                    <a:pt x="46774" y="47625"/>
                  </a:lnTo>
                  <a:lnTo>
                    <a:pt x="49949" y="52704"/>
                  </a:lnTo>
                  <a:lnTo>
                    <a:pt x="54394" y="57023"/>
                  </a:lnTo>
                  <a:lnTo>
                    <a:pt x="65697" y="64007"/>
                  </a:lnTo>
                  <a:lnTo>
                    <a:pt x="72428" y="66548"/>
                  </a:lnTo>
                  <a:lnTo>
                    <a:pt x="80175" y="68072"/>
                  </a:lnTo>
                  <a:lnTo>
                    <a:pt x="87160" y="54863"/>
                  </a:lnTo>
                  <a:lnTo>
                    <a:pt x="80429" y="53593"/>
                  </a:lnTo>
                  <a:lnTo>
                    <a:pt x="74714" y="51562"/>
                  </a:lnTo>
                  <a:lnTo>
                    <a:pt x="70015" y="48894"/>
                  </a:lnTo>
                  <a:lnTo>
                    <a:pt x="67717" y="47625"/>
                  </a:lnTo>
                  <a:close/>
                </a:path>
                <a:path w="259080" h="139700">
                  <a:moveTo>
                    <a:pt x="83985" y="14477"/>
                  </a:moveTo>
                  <a:lnTo>
                    <a:pt x="8826" y="14477"/>
                  </a:lnTo>
                  <a:lnTo>
                    <a:pt x="8826" y="28066"/>
                  </a:lnTo>
                  <a:lnTo>
                    <a:pt x="83985" y="28066"/>
                  </a:lnTo>
                  <a:lnTo>
                    <a:pt x="83985" y="14477"/>
                  </a:lnTo>
                  <a:close/>
                </a:path>
                <a:path w="259080" h="139700">
                  <a:moveTo>
                    <a:pt x="55283" y="126"/>
                  </a:moveTo>
                  <a:lnTo>
                    <a:pt x="37757" y="126"/>
                  </a:lnTo>
                  <a:lnTo>
                    <a:pt x="37757" y="14477"/>
                  </a:lnTo>
                  <a:lnTo>
                    <a:pt x="55283" y="14477"/>
                  </a:lnTo>
                  <a:lnTo>
                    <a:pt x="55283" y="126"/>
                  </a:lnTo>
                  <a:close/>
                </a:path>
                <a:path w="259080" h="139700">
                  <a:moveTo>
                    <a:pt x="117005" y="0"/>
                  </a:moveTo>
                  <a:lnTo>
                    <a:pt x="99733" y="0"/>
                  </a:lnTo>
                  <a:lnTo>
                    <a:pt x="99733" y="139700"/>
                  </a:lnTo>
                  <a:lnTo>
                    <a:pt x="117005" y="139700"/>
                  </a:lnTo>
                  <a:lnTo>
                    <a:pt x="117005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354452" y="5587746"/>
            <a:ext cx="1767839" cy="160020"/>
            <a:chOff x="2354452" y="5587746"/>
            <a:chExt cx="1767839" cy="160020"/>
          </a:xfrm>
        </p:grpSpPr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54452" y="5587746"/>
              <a:ext cx="248539" cy="14020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54045" y="5588381"/>
              <a:ext cx="117093" cy="139319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808478" y="5588253"/>
              <a:ext cx="1313815" cy="160020"/>
            </a:xfrm>
            <a:custGeom>
              <a:avLst/>
              <a:gdLst/>
              <a:ahLst/>
              <a:cxnLst/>
              <a:rect l="l" t="t" r="r" b="b"/>
              <a:pathLst>
                <a:path w="1313814" h="160020">
                  <a:moveTo>
                    <a:pt x="87122" y="54991"/>
                  </a:moveTo>
                  <a:lnTo>
                    <a:pt x="80391" y="53594"/>
                  </a:lnTo>
                  <a:lnTo>
                    <a:pt x="74676" y="51689"/>
                  </a:lnTo>
                  <a:lnTo>
                    <a:pt x="69977" y="49022"/>
                  </a:lnTo>
                  <a:lnTo>
                    <a:pt x="67678" y="47752"/>
                  </a:lnTo>
                  <a:lnTo>
                    <a:pt x="55245" y="28194"/>
                  </a:lnTo>
                  <a:lnTo>
                    <a:pt x="84074" y="28194"/>
                  </a:lnTo>
                  <a:lnTo>
                    <a:pt x="84074" y="14478"/>
                  </a:lnTo>
                  <a:lnTo>
                    <a:pt x="55245" y="14478"/>
                  </a:lnTo>
                  <a:lnTo>
                    <a:pt x="55245" y="254"/>
                  </a:lnTo>
                  <a:lnTo>
                    <a:pt x="37719" y="254"/>
                  </a:lnTo>
                  <a:lnTo>
                    <a:pt x="37719" y="14478"/>
                  </a:lnTo>
                  <a:lnTo>
                    <a:pt x="8763" y="14478"/>
                  </a:lnTo>
                  <a:lnTo>
                    <a:pt x="8763" y="28194"/>
                  </a:lnTo>
                  <a:lnTo>
                    <a:pt x="37719" y="28194"/>
                  </a:lnTo>
                  <a:lnTo>
                    <a:pt x="37592" y="32512"/>
                  </a:lnTo>
                  <a:lnTo>
                    <a:pt x="22733" y="50546"/>
                  </a:lnTo>
                  <a:lnTo>
                    <a:pt x="17907" y="53467"/>
                  </a:lnTo>
                  <a:lnTo>
                    <a:pt x="12192" y="55626"/>
                  </a:lnTo>
                  <a:lnTo>
                    <a:pt x="5334" y="56896"/>
                  </a:lnTo>
                  <a:lnTo>
                    <a:pt x="12573" y="70358"/>
                  </a:lnTo>
                  <a:lnTo>
                    <a:pt x="46736" y="47752"/>
                  </a:lnTo>
                  <a:lnTo>
                    <a:pt x="49911" y="52832"/>
                  </a:lnTo>
                  <a:lnTo>
                    <a:pt x="80137" y="68199"/>
                  </a:lnTo>
                  <a:lnTo>
                    <a:pt x="87122" y="54991"/>
                  </a:lnTo>
                  <a:close/>
                </a:path>
                <a:path w="1313814" h="160020">
                  <a:moveTo>
                    <a:pt x="92075" y="86106"/>
                  </a:moveTo>
                  <a:lnTo>
                    <a:pt x="90805" y="73533"/>
                  </a:lnTo>
                  <a:lnTo>
                    <a:pt x="80873" y="74739"/>
                  </a:lnTo>
                  <a:lnTo>
                    <a:pt x="70700" y="75666"/>
                  </a:lnTo>
                  <a:lnTo>
                    <a:pt x="60299" y="76365"/>
                  </a:lnTo>
                  <a:lnTo>
                    <a:pt x="49657" y="76835"/>
                  </a:lnTo>
                  <a:lnTo>
                    <a:pt x="38531" y="77177"/>
                  </a:lnTo>
                  <a:lnTo>
                    <a:pt x="0" y="77724"/>
                  </a:lnTo>
                  <a:lnTo>
                    <a:pt x="2159" y="91948"/>
                  </a:lnTo>
                  <a:lnTo>
                    <a:pt x="22504" y="91795"/>
                  </a:lnTo>
                  <a:lnTo>
                    <a:pt x="37719" y="91440"/>
                  </a:lnTo>
                  <a:lnTo>
                    <a:pt x="37719" y="135636"/>
                  </a:lnTo>
                  <a:lnTo>
                    <a:pt x="55118" y="135636"/>
                  </a:lnTo>
                  <a:lnTo>
                    <a:pt x="55118" y="91440"/>
                  </a:lnTo>
                  <a:lnTo>
                    <a:pt x="55118" y="90424"/>
                  </a:lnTo>
                  <a:lnTo>
                    <a:pt x="64922" y="89649"/>
                  </a:lnTo>
                  <a:lnTo>
                    <a:pt x="74345" y="88646"/>
                  </a:lnTo>
                  <a:lnTo>
                    <a:pt x="83400" y="87464"/>
                  </a:lnTo>
                  <a:lnTo>
                    <a:pt x="92075" y="86106"/>
                  </a:lnTo>
                  <a:close/>
                </a:path>
                <a:path w="1313814" h="160020">
                  <a:moveTo>
                    <a:pt x="116967" y="127"/>
                  </a:moveTo>
                  <a:lnTo>
                    <a:pt x="99695" y="127"/>
                  </a:lnTo>
                  <a:lnTo>
                    <a:pt x="99695" y="139700"/>
                  </a:lnTo>
                  <a:lnTo>
                    <a:pt x="116967" y="139700"/>
                  </a:lnTo>
                  <a:lnTo>
                    <a:pt x="116967" y="127"/>
                  </a:lnTo>
                  <a:close/>
                </a:path>
                <a:path w="1313814" h="160020">
                  <a:moveTo>
                    <a:pt x="253746" y="65405"/>
                  </a:moveTo>
                  <a:lnTo>
                    <a:pt x="214249" y="45593"/>
                  </a:lnTo>
                  <a:lnTo>
                    <a:pt x="209931" y="38989"/>
                  </a:lnTo>
                  <a:lnTo>
                    <a:pt x="205613" y="32512"/>
                  </a:lnTo>
                  <a:lnTo>
                    <a:pt x="203454" y="25654"/>
                  </a:lnTo>
                  <a:lnTo>
                    <a:pt x="203454" y="8382"/>
                  </a:lnTo>
                  <a:lnTo>
                    <a:pt x="184912" y="8382"/>
                  </a:lnTo>
                  <a:lnTo>
                    <a:pt x="174117" y="45466"/>
                  </a:lnTo>
                  <a:lnTo>
                    <a:pt x="134747" y="65405"/>
                  </a:lnTo>
                  <a:lnTo>
                    <a:pt x="141986" y="80010"/>
                  </a:lnTo>
                  <a:lnTo>
                    <a:pt x="182651" y="59194"/>
                  </a:lnTo>
                  <a:lnTo>
                    <a:pt x="187071" y="54991"/>
                  </a:lnTo>
                  <a:lnTo>
                    <a:pt x="191135" y="49403"/>
                  </a:lnTo>
                  <a:lnTo>
                    <a:pt x="194183" y="43434"/>
                  </a:lnTo>
                  <a:lnTo>
                    <a:pt x="198132" y="50063"/>
                  </a:lnTo>
                  <a:lnTo>
                    <a:pt x="229755" y="75044"/>
                  </a:lnTo>
                  <a:lnTo>
                    <a:pt x="246507" y="80010"/>
                  </a:lnTo>
                  <a:lnTo>
                    <a:pt x="253746" y="65405"/>
                  </a:lnTo>
                  <a:close/>
                </a:path>
                <a:path w="1313814" h="160020">
                  <a:moveTo>
                    <a:pt x="258699" y="108458"/>
                  </a:moveTo>
                  <a:lnTo>
                    <a:pt x="202819" y="108458"/>
                  </a:lnTo>
                  <a:lnTo>
                    <a:pt x="202819" y="76454"/>
                  </a:lnTo>
                  <a:lnTo>
                    <a:pt x="185547" y="76454"/>
                  </a:lnTo>
                  <a:lnTo>
                    <a:pt x="185547" y="108458"/>
                  </a:lnTo>
                  <a:lnTo>
                    <a:pt x="131064" y="108458"/>
                  </a:lnTo>
                  <a:lnTo>
                    <a:pt x="131064" y="122936"/>
                  </a:lnTo>
                  <a:lnTo>
                    <a:pt x="258699" y="122936"/>
                  </a:lnTo>
                  <a:lnTo>
                    <a:pt x="258699" y="108458"/>
                  </a:lnTo>
                  <a:close/>
                </a:path>
                <a:path w="1313814" h="160020">
                  <a:moveTo>
                    <a:pt x="337058" y="14732"/>
                  </a:moveTo>
                  <a:lnTo>
                    <a:pt x="270002" y="14732"/>
                  </a:lnTo>
                  <a:lnTo>
                    <a:pt x="270002" y="28575"/>
                  </a:lnTo>
                  <a:lnTo>
                    <a:pt x="319405" y="28575"/>
                  </a:lnTo>
                  <a:lnTo>
                    <a:pt x="317538" y="40360"/>
                  </a:lnTo>
                  <a:lnTo>
                    <a:pt x="295846" y="79362"/>
                  </a:lnTo>
                  <a:lnTo>
                    <a:pt x="262890" y="101346"/>
                  </a:lnTo>
                  <a:lnTo>
                    <a:pt x="272161" y="115316"/>
                  </a:lnTo>
                  <a:lnTo>
                    <a:pt x="310261" y="88646"/>
                  </a:lnTo>
                  <a:lnTo>
                    <a:pt x="330835" y="54991"/>
                  </a:lnTo>
                  <a:lnTo>
                    <a:pt x="336664" y="25463"/>
                  </a:lnTo>
                  <a:lnTo>
                    <a:pt x="337058" y="14732"/>
                  </a:lnTo>
                  <a:close/>
                </a:path>
                <a:path w="1313814" h="160020">
                  <a:moveTo>
                    <a:pt x="378841" y="0"/>
                  </a:moveTo>
                  <a:lnTo>
                    <a:pt x="361442" y="0"/>
                  </a:lnTo>
                  <a:lnTo>
                    <a:pt x="361442" y="139700"/>
                  </a:lnTo>
                  <a:lnTo>
                    <a:pt x="378841" y="139700"/>
                  </a:lnTo>
                  <a:lnTo>
                    <a:pt x="378841" y="0"/>
                  </a:lnTo>
                  <a:close/>
                </a:path>
                <a:path w="1313814" h="160020">
                  <a:moveTo>
                    <a:pt x="465455" y="10668"/>
                  </a:moveTo>
                  <a:lnTo>
                    <a:pt x="398399" y="10668"/>
                  </a:lnTo>
                  <a:lnTo>
                    <a:pt x="398399" y="24638"/>
                  </a:lnTo>
                  <a:lnTo>
                    <a:pt x="446659" y="24638"/>
                  </a:lnTo>
                  <a:lnTo>
                    <a:pt x="445643" y="31750"/>
                  </a:lnTo>
                  <a:lnTo>
                    <a:pt x="442963" y="38354"/>
                  </a:lnTo>
                  <a:lnTo>
                    <a:pt x="438404" y="44450"/>
                  </a:lnTo>
                  <a:lnTo>
                    <a:pt x="433959" y="50673"/>
                  </a:lnTo>
                  <a:lnTo>
                    <a:pt x="400202" y="70142"/>
                  </a:lnTo>
                  <a:lnTo>
                    <a:pt x="392557" y="72517"/>
                  </a:lnTo>
                  <a:lnTo>
                    <a:pt x="399796" y="86360"/>
                  </a:lnTo>
                  <a:lnTo>
                    <a:pt x="435229" y="69596"/>
                  </a:lnTo>
                  <a:lnTo>
                    <a:pt x="461111" y="36296"/>
                  </a:lnTo>
                  <a:lnTo>
                    <a:pt x="464972" y="19672"/>
                  </a:lnTo>
                  <a:lnTo>
                    <a:pt x="465455" y="10668"/>
                  </a:lnTo>
                  <a:close/>
                </a:path>
                <a:path w="1313814" h="160020">
                  <a:moveTo>
                    <a:pt x="508762" y="123063"/>
                  </a:moveTo>
                  <a:lnTo>
                    <a:pt x="430911" y="123063"/>
                  </a:lnTo>
                  <a:lnTo>
                    <a:pt x="430911" y="90551"/>
                  </a:lnTo>
                  <a:lnTo>
                    <a:pt x="413639" y="90551"/>
                  </a:lnTo>
                  <a:lnTo>
                    <a:pt x="413639" y="137160"/>
                  </a:lnTo>
                  <a:lnTo>
                    <a:pt x="508762" y="137160"/>
                  </a:lnTo>
                  <a:lnTo>
                    <a:pt x="508762" y="123063"/>
                  </a:lnTo>
                  <a:close/>
                </a:path>
                <a:path w="1313814" h="160020">
                  <a:moveTo>
                    <a:pt x="522986" y="40386"/>
                  </a:moveTo>
                  <a:lnTo>
                    <a:pt x="503415" y="40386"/>
                  </a:lnTo>
                  <a:lnTo>
                    <a:pt x="503415" y="127"/>
                  </a:lnTo>
                  <a:lnTo>
                    <a:pt x="485889" y="127"/>
                  </a:lnTo>
                  <a:lnTo>
                    <a:pt x="485889" y="100711"/>
                  </a:lnTo>
                  <a:lnTo>
                    <a:pt x="503415" y="100711"/>
                  </a:lnTo>
                  <a:lnTo>
                    <a:pt x="503415" y="54610"/>
                  </a:lnTo>
                  <a:lnTo>
                    <a:pt x="522986" y="54610"/>
                  </a:lnTo>
                  <a:lnTo>
                    <a:pt x="522986" y="40386"/>
                  </a:lnTo>
                  <a:close/>
                </a:path>
                <a:path w="1313814" h="160020">
                  <a:moveTo>
                    <a:pt x="581279" y="113030"/>
                  </a:moveTo>
                  <a:lnTo>
                    <a:pt x="580771" y="110871"/>
                  </a:lnTo>
                  <a:lnTo>
                    <a:pt x="579628" y="109093"/>
                  </a:lnTo>
                  <a:lnTo>
                    <a:pt x="578485" y="107188"/>
                  </a:lnTo>
                  <a:lnTo>
                    <a:pt x="576961" y="105664"/>
                  </a:lnTo>
                  <a:lnTo>
                    <a:pt x="573151" y="103632"/>
                  </a:lnTo>
                  <a:lnTo>
                    <a:pt x="570992" y="103124"/>
                  </a:lnTo>
                  <a:lnTo>
                    <a:pt x="566166" y="103124"/>
                  </a:lnTo>
                  <a:lnTo>
                    <a:pt x="564134" y="103632"/>
                  </a:lnTo>
                  <a:lnTo>
                    <a:pt x="560324" y="105664"/>
                  </a:lnTo>
                  <a:lnTo>
                    <a:pt x="558800" y="107188"/>
                  </a:lnTo>
                  <a:lnTo>
                    <a:pt x="557784" y="109093"/>
                  </a:lnTo>
                  <a:lnTo>
                    <a:pt x="556641" y="110998"/>
                  </a:lnTo>
                  <a:lnTo>
                    <a:pt x="556133" y="113030"/>
                  </a:lnTo>
                  <a:lnTo>
                    <a:pt x="556260" y="118872"/>
                  </a:lnTo>
                  <a:lnTo>
                    <a:pt x="557403" y="121920"/>
                  </a:lnTo>
                  <a:lnTo>
                    <a:pt x="559689" y="124206"/>
                  </a:lnTo>
                  <a:lnTo>
                    <a:pt x="562102" y="126492"/>
                  </a:lnTo>
                  <a:lnTo>
                    <a:pt x="565023" y="127635"/>
                  </a:lnTo>
                  <a:lnTo>
                    <a:pt x="571119" y="127635"/>
                  </a:lnTo>
                  <a:lnTo>
                    <a:pt x="581279" y="117729"/>
                  </a:lnTo>
                  <a:lnTo>
                    <a:pt x="581279" y="113030"/>
                  </a:lnTo>
                  <a:close/>
                </a:path>
                <a:path w="1313814" h="160020">
                  <a:moveTo>
                    <a:pt x="581279" y="57150"/>
                  </a:moveTo>
                  <a:lnTo>
                    <a:pt x="575056" y="48895"/>
                  </a:lnTo>
                  <a:lnTo>
                    <a:pt x="573151" y="47752"/>
                  </a:lnTo>
                  <a:lnTo>
                    <a:pt x="570992" y="47244"/>
                  </a:lnTo>
                  <a:lnTo>
                    <a:pt x="566166" y="47244"/>
                  </a:lnTo>
                  <a:lnTo>
                    <a:pt x="564134" y="47752"/>
                  </a:lnTo>
                  <a:lnTo>
                    <a:pt x="562229" y="48895"/>
                  </a:lnTo>
                  <a:lnTo>
                    <a:pt x="560324" y="49911"/>
                  </a:lnTo>
                  <a:lnTo>
                    <a:pt x="558800" y="51435"/>
                  </a:lnTo>
                  <a:lnTo>
                    <a:pt x="557784" y="53213"/>
                  </a:lnTo>
                  <a:lnTo>
                    <a:pt x="556641" y="55118"/>
                  </a:lnTo>
                  <a:lnTo>
                    <a:pt x="556158" y="57150"/>
                  </a:lnTo>
                  <a:lnTo>
                    <a:pt x="556260" y="63119"/>
                  </a:lnTo>
                  <a:lnTo>
                    <a:pt x="557403" y="66040"/>
                  </a:lnTo>
                  <a:lnTo>
                    <a:pt x="559689" y="68453"/>
                  </a:lnTo>
                  <a:lnTo>
                    <a:pt x="562102" y="70739"/>
                  </a:lnTo>
                  <a:lnTo>
                    <a:pt x="565023" y="71882"/>
                  </a:lnTo>
                  <a:lnTo>
                    <a:pt x="571119" y="71882"/>
                  </a:lnTo>
                  <a:lnTo>
                    <a:pt x="581279" y="61849"/>
                  </a:lnTo>
                  <a:lnTo>
                    <a:pt x="581279" y="57150"/>
                  </a:lnTo>
                  <a:close/>
                </a:path>
                <a:path w="1313814" h="160020">
                  <a:moveTo>
                    <a:pt x="710819" y="83058"/>
                  </a:moveTo>
                  <a:lnTo>
                    <a:pt x="708444" y="80772"/>
                  </a:lnTo>
                  <a:lnTo>
                    <a:pt x="697230" y="69977"/>
                  </a:lnTo>
                  <a:lnTo>
                    <a:pt x="693166" y="74168"/>
                  </a:lnTo>
                  <a:lnTo>
                    <a:pt x="690118" y="76962"/>
                  </a:lnTo>
                  <a:lnTo>
                    <a:pt x="687959" y="78486"/>
                  </a:lnTo>
                  <a:lnTo>
                    <a:pt x="685673" y="80010"/>
                  </a:lnTo>
                  <a:lnTo>
                    <a:pt x="683641" y="80772"/>
                  </a:lnTo>
                  <a:lnTo>
                    <a:pt x="679704" y="80772"/>
                  </a:lnTo>
                  <a:lnTo>
                    <a:pt x="678053" y="80391"/>
                  </a:lnTo>
                  <a:lnTo>
                    <a:pt x="676529" y="79629"/>
                  </a:lnTo>
                  <a:lnTo>
                    <a:pt x="674878" y="78867"/>
                  </a:lnTo>
                  <a:lnTo>
                    <a:pt x="672846" y="77597"/>
                  </a:lnTo>
                  <a:lnTo>
                    <a:pt x="667131" y="73660"/>
                  </a:lnTo>
                  <a:lnTo>
                    <a:pt x="664083" y="72009"/>
                  </a:lnTo>
                  <a:lnTo>
                    <a:pt x="661162" y="70739"/>
                  </a:lnTo>
                  <a:lnTo>
                    <a:pt x="658368" y="69469"/>
                  </a:lnTo>
                  <a:lnTo>
                    <a:pt x="655066" y="68834"/>
                  </a:lnTo>
                  <a:lnTo>
                    <a:pt x="648081" y="68834"/>
                  </a:lnTo>
                  <a:lnTo>
                    <a:pt x="645160" y="69469"/>
                  </a:lnTo>
                  <a:lnTo>
                    <a:pt x="639572" y="71755"/>
                  </a:lnTo>
                  <a:lnTo>
                    <a:pt x="636778" y="73533"/>
                  </a:lnTo>
                  <a:lnTo>
                    <a:pt x="634111" y="75819"/>
                  </a:lnTo>
                  <a:lnTo>
                    <a:pt x="631317" y="78105"/>
                  </a:lnTo>
                  <a:lnTo>
                    <a:pt x="627888" y="81407"/>
                  </a:lnTo>
                  <a:lnTo>
                    <a:pt x="623697" y="85598"/>
                  </a:lnTo>
                  <a:lnTo>
                    <a:pt x="637159" y="98679"/>
                  </a:lnTo>
                  <a:lnTo>
                    <a:pt x="641096" y="94615"/>
                  </a:lnTo>
                  <a:lnTo>
                    <a:pt x="644144" y="91694"/>
                  </a:lnTo>
                  <a:lnTo>
                    <a:pt x="648716" y="88646"/>
                  </a:lnTo>
                  <a:lnTo>
                    <a:pt x="650875" y="87884"/>
                  </a:lnTo>
                  <a:lnTo>
                    <a:pt x="654685" y="87884"/>
                  </a:lnTo>
                  <a:lnTo>
                    <a:pt x="656209" y="88265"/>
                  </a:lnTo>
                  <a:lnTo>
                    <a:pt x="657733" y="89027"/>
                  </a:lnTo>
                  <a:lnTo>
                    <a:pt x="659257" y="89662"/>
                  </a:lnTo>
                  <a:lnTo>
                    <a:pt x="664083" y="92710"/>
                  </a:lnTo>
                  <a:lnTo>
                    <a:pt x="668274" y="95504"/>
                  </a:lnTo>
                  <a:lnTo>
                    <a:pt x="671576" y="97282"/>
                  </a:lnTo>
                  <a:lnTo>
                    <a:pt x="673481" y="98171"/>
                  </a:lnTo>
                  <a:lnTo>
                    <a:pt x="675640" y="98806"/>
                  </a:lnTo>
                  <a:lnTo>
                    <a:pt x="677926" y="99441"/>
                  </a:lnTo>
                  <a:lnTo>
                    <a:pt x="680339" y="99822"/>
                  </a:lnTo>
                  <a:lnTo>
                    <a:pt x="686308" y="99822"/>
                  </a:lnTo>
                  <a:lnTo>
                    <a:pt x="689356" y="99187"/>
                  </a:lnTo>
                  <a:lnTo>
                    <a:pt x="692023" y="98044"/>
                  </a:lnTo>
                  <a:lnTo>
                    <a:pt x="694817" y="96901"/>
                  </a:lnTo>
                  <a:lnTo>
                    <a:pt x="697611" y="95250"/>
                  </a:lnTo>
                  <a:lnTo>
                    <a:pt x="703072" y="90551"/>
                  </a:lnTo>
                  <a:lnTo>
                    <a:pt x="706056" y="87884"/>
                  </a:lnTo>
                  <a:lnTo>
                    <a:pt x="706628" y="87376"/>
                  </a:lnTo>
                  <a:lnTo>
                    <a:pt x="710819" y="83058"/>
                  </a:lnTo>
                  <a:close/>
                </a:path>
                <a:path w="1313814" h="160020">
                  <a:moveTo>
                    <a:pt x="804926" y="88773"/>
                  </a:moveTo>
                  <a:lnTo>
                    <a:pt x="802767" y="83058"/>
                  </a:lnTo>
                  <a:lnTo>
                    <a:pt x="794131" y="73406"/>
                  </a:lnTo>
                  <a:lnTo>
                    <a:pt x="787908" y="69850"/>
                  </a:lnTo>
                  <a:lnTo>
                    <a:pt x="779907" y="67564"/>
                  </a:lnTo>
                  <a:lnTo>
                    <a:pt x="779907" y="67183"/>
                  </a:lnTo>
                  <a:lnTo>
                    <a:pt x="786638" y="65024"/>
                  </a:lnTo>
                  <a:lnTo>
                    <a:pt x="791845" y="61849"/>
                  </a:lnTo>
                  <a:lnTo>
                    <a:pt x="799211" y="53467"/>
                  </a:lnTo>
                  <a:lnTo>
                    <a:pt x="800989" y="48387"/>
                  </a:lnTo>
                  <a:lnTo>
                    <a:pt x="800862" y="36576"/>
                  </a:lnTo>
                  <a:lnTo>
                    <a:pt x="799211" y="31369"/>
                  </a:lnTo>
                  <a:lnTo>
                    <a:pt x="797699" y="29210"/>
                  </a:lnTo>
                  <a:lnTo>
                    <a:pt x="792734" y="22098"/>
                  </a:lnTo>
                  <a:lnTo>
                    <a:pt x="788162" y="18542"/>
                  </a:lnTo>
                  <a:lnTo>
                    <a:pt x="776478" y="13208"/>
                  </a:lnTo>
                  <a:lnTo>
                    <a:pt x="770001" y="11938"/>
                  </a:lnTo>
                  <a:lnTo>
                    <a:pt x="753364" y="11938"/>
                  </a:lnTo>
                  <a:lnTo>
                    <a:pt x="745236" y="14097"/>
                  </a:lnTo>
                  <a:lnTo>
                    <a:pt x="731520" y="22987"/>
                  </a:lnTo>
                  <a:lnTo>
                    <a:pt x="726440" y="29337"/>
                  </a:lnTo>
                  <a:lnTo>
                    <a:pt x="723011" y="37592"/>
                  </a:lnTo>
                  <a:lnTo>
                    <a:pt x="741299" y="43815"/>
                  </a:lnTo>
                  <a:lnTo>
                    <a:pt x="743204" y="38989"/>
                  </a:lnTo>
                  <a:lnTo>
                    <a:pt x="745998" y="35433"/>
                  </a:lnTo>
                  <a:lnTo>
                    <a:pt x="749554" y="32893"/>
                  </a:lnTo>
                  <a:lnTo>
                    <a:pt x="753237" y="30480"/>
                  </a:lnTo>
                  <a:lnTo>
                    <a:pt x="757428" y="29210"/>
                  </a:lnTo>
                  <a:lnTo>
                    <a:pt x="765937" y="29210"/>
                  </a:lnTo>
                  <a:lnTo>
                    <a:pt x="769239" y="29845"/>
                  </a:lnTo>
                  <a:lnTo>
                    <a:pt x="772033" y="31242"/>
                  </a:lnTo>
                  <a:lnTo>
                    <a:pt x="774954" y="32512"/>
                  </a:lnTo>
                  <a:lnTo>
                    <a:pt x="777113" y="34290"/>
                  </a:lnTo>
                  <a:lnTo>
                    <a:pt x="778764" y="36703"/>
                  </a:lnTo>
                  <a:lnTo>
                    <a:pt x="780415" y="38989"/>
                  </a:lnTo>
                  <a:lnTo>
                    <a:pt x="781177" y="41656"/>
                  </a:lnTo>
                  <a:lnTo>
                    <a:pt x="781177" y="49276"/>
                  </a:lnTo>
                  <a:lnTo>
                    <a:pt x="779018" y="52959"/>
                  </a:lnTo>
                  <a:lnTo>
                    <a:pt x="774700" y="55626"/>
                  </a:lnTo>
                  <a:lnTo>
                    <a:pt x="770509" y="58293"/>
                  </a:lnTo>
                  <a:lnTo>
                    <a:pt x="764540" y="59690"/>
                  </a:lnTo>
                  <a:lnTo>
                    <a:pt x="753237" y="59690"/>
                  </a:lnTo>
                  <a:lnTo>
                    <a:pt x="753237" y="75184"/>
                  </a:lnTo>
                  <a:lnTo>
                    <a:pt x="762762" y="75184"/>
                  </a:lnTo>
                  <a:lnTo>
                    <a:pt x="767715" y="75946"/>
                  </a:lnTo>
                  <a:lnTo>
                    <a:pt x="785114" y="89408"/>
                  </a:lnTo>
                  <a:lnTo>
                    <a:pt x="785114" y="96393"/>
                  </a:lnTo>
                  <a:lnTo>
                    <a:pt x="774192" y="108585"/>
                  </a:lnTo>
                  <a:lnTo>
                    <a:pt x="770763" y="110236"/>
                  </a:lnTo>
                  <a:lnTo>
                    <a:pt x="766826" y="110998"/>
                  </a:lnTo>
                  <a:lnTo>
                    <a:pt x="756920" y="110998"/>
                  </a:lnTo>
                  <a:lnTo>
                    <a:pt x="752094" y="109601"/>
                  </a:lnTo>
                  <a:lnTo>
                    <a:pt x="748030" y="106680"/>
                  </a:lnTo>
                  <a:lnTo>
                    <a:pt x="743966" y="103886"/>
                  </a:lnTo>
                  <a:lnTo>
                    <a:pt x="740791" y="99568"/>
                  </a:lnTo>
                  <a:lnTo>
                    <a:pt x="738378" y="93980"/>
                  </a:lnTo>
                  <a:lnTo>
                    <a:pt x="720090" y="100330"/>
                  </a:lnTo>
                  <a:lnTo>
                    <a:pt x="748474" y="126466"/>
                  </a:lnTo>
                  <a:lnTo>
                    <a:pt x="762762" y="128270"/>
                  </a:lnTo>
                  <a:lnTo>
                    <a:pt x="770763" y="128270"/>
                  </a:lnTo>
                  <a:lnTo>
                    <a:pt x="778002" y="126873"/>
                  </a:lnTo>
                  <a:lnTo>
                    <a:pt x="790829" y="121285"/>
                  </a:lnTo>
                  <a:lnTo>
                    <a:pt x="795909" y="117348"/>
                  </a:lnTo>
                  <a:lnTo>
                    <a:pt x="800468" y="110998"/>
                  </a:lnTo>
                  <a:lnTo>
                    <a:pt x="803148" y="107315"/>
                  </a:lnTo>
                  <a:lnTo>
                    <a:pt x="804926" y="101727"/>
                  </a:lnTo>
                  <a:lnTo>
                    <a:pt x="804926" y="88773"/>
                  </a:lnTo>
                  <a:close/>
                </a:path>
                <a:path w="1313814" h="160020">
                  <a:moveTo>
                    <a:pt x="840359" y="113030"/>
                  </a:moveTo>
                  <a:lnTo>
                    <a:pt x="839851" y="110871"/>
                  </a:lnTo>
                  <a:lnTo>
                    <a:pt x="838708" y="109093"/>
                  </a:lnTo>
                  <a:lnTo>
                    <a:pt x="837565" y="107188"/>
                  </a:lnTo>
                  <a:lnTo>
                    <a:pt x="836041" y="105664"/>
                  </a:lnTo>
                  <a:lnTo>
                    <a:pt x="832231" y="103632"/>
                  </a:lnTo>
                  <a:lnTo>
                    <a:pt x="830072" y="103124"/>
                  </a:lnTo>
                  <a:lnTo>
                    <a:pt x="825246" y="103124"/>
                  </a:lnTo>
                  <a:lnTo>
                    <a:pt x="823214" y="103632"/>
                  </a:lnTo>
                  <a:lnTo>
                    <a:pt x="819404" y="105664"/>
                  </a:lnTo>
                  <a:lnTo>
                    <a:pt x="817880" y="107188"/>
                  </a:lnTo>
                  <a:lnTo>
                    <a:pt x="816864" y="109093"/>
                  </a:lnTo>
                  <a:lnTo>
                    <a:pt x="815721" y="110998"/>
                  </a:lnTo>
                  <a:lnTo>
                    <a:pt x="815213" y="113030"/>
                  </a:lnTo>
                  <a:lnTo>
                    <a:pt x="815340" y="118872"/>
                  </a:lnTo>
                  <a:lnTo>
                    <a:pt x="816483" y="121920"/>
                  </a:lnTo>
                  <a:lnTo>
                    <a:pt x="818769" y="124206"/>
                  </a:lnTo>
                  <a:lnTo>
                    <a:pt x="821182" y="126492"/>
                  </a:lnTo>
                  <a:lnTo>
                    <a:pt x="824103" y="127635"/>
                  </a:lnTo>
                  <a:lnTo>
                    <a:pt x="830199" y="127635"/>
                  </a:lnTo>
                  <a:lnTo>
                    <a:pt x="840359" y="117729"/>
                  </a:lnTo>
                  <a:lnTo>
                    <a:pt x="840359" y="113030"/>
                  </a:lnTo>
                  <a:close/>
                </a:path>
                <a:path w="1313814" h="160020">
                  <a:moveTo>
                    <a:pt x="961517" y="108331"/>
                  </a:moveTo>
                  <a:lnTo>
                    <a:pt x="915035" y="108331"/>
                  </a:lnTo>
                  <a:lnTo>
                    <a:pt x="915035" y="107823"/>
                  </a:lnTo>
                  <a:lnTo>
                    <a:pt x="925487" y="100139"/>
                  </a:lnTo>
                  <a:lnTo>
                    <a:pt x="934554" y="92506"/>
                  </a:lnTo>
                  <a:lnTo>
                    <a:pt x="959218" y="55372"/>
                  </a:lnTo>
                  <a:lnTo>
                    <a:pt x="959993" y="48006"/>
                  </a:lnTo>
                  <a:lnTo>
                    <a:pt x="959993" y="41021"/>
                  </a:lnTo>
                  <a:lnTo>
                    <a:pt x="929132" y="11938"/>
                  </a:lnTo>
                  <a:lnTo>
                    <a:pt x="912241" y="11938"/>
                  </a:lnTo>
                  <a:lnTo>
                    <a:pt x="883793" y="41783"/>
                  </a:lnTo>
                  <a:lnTo>
                    <a:pt x="902589" y="46609"/>
                  </a:lnTo>
                  <a:lnTo>
                    <a:pt x="904240" y="40513"/>
                  </a:lnTo>
                  <a:lnTo>
                    <a:pt x="906653" y="36195"/>
                  </a:lnTo>
                  <a:lnTo>
                    <a:pt x="913003" y="31115"/>
                  </a:lnTo>
                  <a:lnTo>
                    <a:pt x="916940" y="29718"/>
                  </a:lnTo>
                  <a:lnTo>
                    <a:pt x="925322" y="29718"/>
                  </a:lnTo>
                  <a:lnTo>
                    <a:pt x="940435" y="44450"/>
                  </a:lnTo>
                  <a:lnTo>
                    <a:pt x="940435" y="53975"/>
                  </a:lnTo>
                  <a:lnTo>
                    <a:pt x="916178" y="85725"/>
                  </a:lnTo>
                  <a:lnTo>
                    <a:pt x="884428" y="108585"/>
                  </a:lnTo>
                  <a:lnTo>
                    <a:pt x="884428" y="126111"/>
                  </a:lnTo>
                  <a:lnTo>
                    <a:pt x="961517" y="126111"/>
                  </a:lnTo>
                  <a:lnTo>
                    <a:pt x="961517" y="108331"/>
                  </a:lnTo>
                  <a:close/>
                </a:path>
                <a:path w="1313814" h="160020">
                  <a:moveTo>
                    <a:pt x="1051179" y="14097"/>
                  </a:moveTo>
                  <a:lnTo>
                    <a:pt x="973455" y="14097"/>
                  </a:lnTo>
                  <a:lnTo>
                    <a:pt x="973455" y="31877"/>
                  </a:lnTo>
                  <a:lnTo>
                    <a:pt x="1027303" y="31877"/>
                  </a:lnTo>
                  <a:lnTo>
                    <a:pt x="1027303" y="32385"/>
                  </a:lnTo>
                  <a:lnTo>
                    <a:pt x="1007821" y="65405"/>
                  </a:lnTo>
                  <a:lnTo>
                    <a:pt x="993876" y="113106"/>
                  </a:lnTo>
                  <a:lnTo>
                    <a:pt x="992505" y="126111"/>
                  </a:lnTo>
                  <a:lnTo>
                    <a:pt x="1011682" y="126111"/>
                  </a:lnTo>
                  <a:lnTo>
                    <a:pt x="1013206" y="113093"/>
                  </a:lnTo>
                  <a:lnTo>
                    <a:pt x="1015682" y="100520"/>
                  </a:lnTo>
                  <a:lnTo>
                    <a:pt x="1035240" y="53962"/>
                  </a:lnTo>
                  <a:lnTo>
                    <a:pt x="1051179" y="30988"/>
                  </a:lnTo>
                  <a:lnTo>
                    <a:pt x="1051179" y="14097"/>
                  </a:lnTo>
                  <a:close/>
                </a:path>
                <a:path w="1313814" h="160020">
                  <a:moveTo>
                    <a:pt x="1085723" y="113030"/>
                  </a:moveTo>
                  <a:lnTo>
                    <a:pt x="1085215" y="110871"/>
                  </a:lnTo>
                  <a:lnTo>
                    <a:pt x="1084072" y="109093"/>
                  </a:lnTo>
                  <a:lnTo>
                    <a:pt x="1082929" y="107188"/>
                  </a:lnTo>
                  <a:lnTo>
                    <a:pt x="1081405" y="105664"/>
                  </a:lnTo>
                  <a:lnTo>
                    <a:pt x="1077595" y="103632"/>
                  </a:lnTo>
                  <a:lnTo>
                    <a:pt x="1075436" y="103124"/>
                  </a:lnTo>
                  <a:lnTo>
                    <a:pt x="1070610" y="103124"/>
                  </a:lnTo>
                  <a:lnTo>
                    <a:pt x="1068578" y="103632"/>
                  </a:lnTo>
                  <a:lnTo>
                    <a:pt x="1064768" y="105664"/>
                  </a:lnTo>
                  <a:lnTo>
                    <a:pt x="1063244" y="107188"/>
                  </a:lnTo>
                  <a:lnTo>
                    <a:pt x="1062228" y="109093"/>
                  </a:lnTo>
                  <a:lnTo>
                    <a:pt x="1061085" y="110998"/>
                  </a:lnTo>
                  <a:lnTo>
                    <a:pt x="1060577" y="113030"/>
                  </a:lnTo>
                  <a:lnTo>
                    <a:pt x="1060653" y="117729"/>
                  </a:lnTo>
                  <a:lnTo>
                    <a:pt x="1060704" y="118872"/>
                  </a:lnTo>
                  <a:lnTo>
                    <a:pt x="1061847" y="121920"/>
                  </a:lnTo>
                  <a:lnTo>
                    <a:pt x="1064133" y="124206"/>
                  </a:lnTo>
                  <a:lnTo>
                    <a:pt x="1066546" y="126492"/>
                  </a:lnTo>
                  <a:lnTo>
                    <a:pt x="1069467" y="127635"/>
                  </a:lnTo>
                  <a:lnTo>
                    <a:pt x="1075563" y="127635"/>
                  </a:lnTo>
                  <a:lnTo>
                    <a:pt x="1085723" y="117729"/>
                  </a:lnTo>
                  <a:lnTo>
                    <a:pt x="1085723" y="113030"/>
                  </a:lnTo>
                  <a:close/>
                </a:path>
                <a:path w="1313814" h="160020">
                  <a:moveTo>
                    <a:pt x="1140460" y="14097"/>
                  </a:moveTo>
                  <a:lnTo>
                    <a:pt x="1119251" y="14097"/>
                  </a:lnTo>
                  <a:lnTo>
                    <a:pt x="1114742" y="22440"/>
                  </a:lnTo>
                  <a:lnTo>
                    <a:pt x="1100734" y="67856"/>
                  </a:lnTo>
                  <a:lnTo>
                    <a:pt x="1099439" y="87249"/>
                  </a:lnTo>
                  <a:lnTo>
                    <a:pt x="1099756" y="96901"/>
                  </a:lnTo>
                  <a:lnTo>
                    <a:pt x="1110780" y="142773"/>
                  </a:lnTo>
                  <a:lnTo>
                    <a:pt x="1119251" y="159512"/>
                  </a:lnTo>
                  <a:lnTo>
                    <a:pt x="1140460" y="159512"/>
                  </a:lnTo>
                  <a:lnTo>
                    <a:pt x="1135761" y="151536"/>
                  </a:lnTo>
                  <a:lnTo>
                    <a:pt x="1131608" y="143192"/>
                  </a:lnTo>
                  <a:lnTo>
                    <a:pt x="1120762" y="106400"/>
                  </a:lnTo>
                  <a:lnTo>
                    <a:pt x="1119251" y="86868"/>
                  </a:lnTo>
                  <a:lnTo>
                    <a:pt x="1119670" y="76898"/>
                  </a:lnTo>
                  <a:lnTo>
                    <a:pt x="1128001" y="39065"/>
                  </a:lnTo>
                  <a:lnTo>
                    <a:pt x="1135761" y="22034"/>
                  </a:lnTo>
                  <a:lnTo>
                    <a:pt x="1140460" y="14097"/>
                  </a:lnTo>
                  <a:close/>
                </a:path>
                <a:path w="1313814" h="160020">
                  <a:moveTo>
                    <a:pt x="1255014" y="87376"/>
                  </a:moveTo>
                  <a:lnTo>
                    <a:pt x="1237869" y="87376"/>
                  </a:lnTo>
                  <a:lnTo>
                    <a:pt x="1237869" y="101346"/>
                  </a:lnTo>
                  <a:lnTo>
                    <a:pt x="1237869" y="124206"/>
                  </a:lnTo>
                  <a:lnTo>
                    <a:pt x="1175131" y="124206"/>
                  </a:lnTo>
                  <a:lnTo>
                    <a:pt x="1175131" y="101346"/>
                  </a:lnTo>
                  <a:lnTo>
                    <a:pt x="1237869" y="101346"/>
                  </a:lnTo>
                  <a:lnTo>
                    <a:pt x="1237869" y="87376"/>
                  </a:lnTo>
                  <a:lnTo>
                    <a:pt x="1158113" y="87376"/>
                  </a:lnTo>
                  <a:lnTo>
                    <a:pt x="1158113" y="101346"/>
                  </a:lnTo>
                  <a:lnTo>
                    <a:pt x="1158113" y="124206"/>
                  </a:lnTo>
                  <a:lnTo>
                    <a:pt x="1158113" y="138176"/>
                  </a:lnTo>
                  <a:lnTo>
                    <a:pt x="1255014" y="138176"/>
                  </a:lnTo>
                  <a:lnTo>
                    <a:pt x="1255014" y="124333"/>
                  </a:lnTo>
                  <a:lnTo>
                    <a:pt x="1255014" y="124206"/>
                  </a:lnTo>
                  <a:lnTo>
                    <a:pt x="1255014" y="101346"/>
                  </a:lnTo>
                  <a:lnTo>
                    <a:pt x="1255014" y="101219"/>
                  </a:lnTo>
                  <a:lnTo>
                    <a:pt x="1255014" y="87376"/>
                  </a:lnTo>
                  <a:close/>
                </a:path>
                <a:path w="1313814" h="160020">
                  <a:moveTo>
                    <a:pt x="1255014" y="6096"/>
                  </a:moveTo>
                  <a:lnTo>
                    <a:pt x="1158875" y="6096"/>
                  </a:lnTo>
                  <a:lnTo>
                    <a:pt x="1158875" y="20066"/>
                  </a:lnTo>
                  <a:lnTo>
                    <a:pt x="1237970" y="20066"/>
                  </a:lnTo>
                  <a:lnTo>
                    <a:pt x="1237970" y="27686"/>
                  </a:lnTo>
                  <a:lnTo>
                    <a:pt x="1237856" y="32766"/>
                  </a:lnTo>
                  <a:lnTo>
                    <a:pt x="1237703" y="32766"/>
                  </a:lnTo>
                  <a:lnTo>
                    <a:pt x="1237703" y="34036"/>
                  </a:lnTo>
                  <a:lnTo>
                    <a:pt x="1237488" y="34036"/>
                  </a:lnTo>
                  <a:lnTo>
                    <a:pt x="1237488" y="39116"/>
                  </a:lnTo>
                  <a:lnTo>
                    <a:pt x="1237081" y="39116"/>
                  </a:lnTo>
                  <a:lnTo>
                    <a:pt x="1237081" y="44196"/>
                  </a:lnTo>
                  <a:lnTo>
                    <a:pt x="1236764" y="44196"/>
                  </a:lnTo>
                  <a:lnTo>
                    <a:pt x="1236764" y="45466"/>
                  </a:lnTo>
                  <a:lnTo>
                    <a:pt x="1236243" y="45466"/>
                  </a:lnTo>
                  <a:lnTo>
                    <a:pt x="1236243" y="50546"/>
                  </a:lnTo>
                  <a:lnTo>
                    <a:pt x="1253464" y="50546"/>
                  </a:lnTo>
                  <a:lnTo>
                    <a:pt x="1253464" y="45466"/>
                  </a:lnTo>
                  <a:lnTo>
                    <a:pt x="1253998" y="45466"/>
                  </a:lnTo>
                  <a:lnTo>
                    <a:pt x="1253998" y="44196"/>
                  </a:lnTo>
                  <a:lnTo>
                    <a:pt x="1254226" y="44196"/>
                  </a:lnTo>
                  <a:lnTo>
                    <a:pt x="1254226" y="39116"/>
                  </a:lnTo>
                  <a:lnTo>
                    <a:pt x="1254582" y="39116"/>
                  </a:lnTo>
                  <a:lnTo>
                    <a:pt x="1254582" y="34036"/>
                  </a:lnTo>
                  <a:lnTo>
                    <a:pt x="1254785" y="34036"/>
                  </a:lnTo>
                  <a:lnTo>
                    <a:pt x="1254785" y="32766"/>
                  </a:lnTo>
                  <a:lnTo>
                    <a:pt x="1254925" y="32766"/>
                  </a:lnTo>
                  <a:lnTo>
                    <a:pt x="1254925" y="27686"/>
                  </a:lnTo>
                  <a:lnTo>
                    <a:pt x="1255014" y="20066"/>
                  </a:lnTo>
                  <a:lnTo>
                    <a:pt x="1255014" y="6096"/>
                  </a:lnTo>
                  <a:close/>
                </a:path>
                <a:path w="1313814" h="160020">
                  <a:moveTo>
                    <a:pt x="1313688" y="86360"/>
                  </a:moveTo>
                  <a:lnTo>
                    <a:pt x="1305763" y="39700"/>
                  </a:lnTo>
                  <a:lnTo>
                    <a:pt x="1293876" y="14097"/>
                  </a:lnTo>
                  <a:lnTo>
                    <a:pt x="1272667" y="14097"/>
                  </a:lnTo>
                  <a:lnTo>
                    <a:pt x="1277429" y="22034"/>
                  </a:lnTo>
                  <a:lnTo>
                    <a:pt x="1281620" y="30353"/>
                  </a:lnTo>
                  <a:lnTo>
                    <a:pt x="1292415" y="67119"/>
                  </a:lnTo>
                  <a:lnTo>
                    <a:pt x="1293876" y="86868"/>
                  </a:lnTo>
                  <a:lnTo>
                    <a:pt x="1293456" y="96723"/>
                  </a:lnTo>
                  <a:lnTo>
                    <a:pt x="1285240" y="134480"/>
                  </a:lnTo>
                  <a:lnTo>
                    <a:pt x="1272667" y="159512"/>
                  </a:lnTo>
                  <a:lnTo>
                    <a:pt x="1293876" y="159512"/>
                  </a:lnTo>
                  <a:lnTo>
                    <a:pt x="1310792" y="115277"/>
                  </a:lnTo>
                  <a:lnTo>
                    <a:pt x="1313357" y="96177"/>
                  </a:lnTo>
                  <a:lnTo>
                    <a:pt x="1313688" y="8636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522655" y="6076822"/>
            <a:ext cx="1468755" cy="356235"/>
            <a:chOff x="522655" y="6076822"/>
            <a:chExt cx="1468755" cy="356235"/>
          </a:xfrm>
        </p:grpSpPr>
        <p:sp>
          <p:nvSpPr>
            <p:cNvPr id="56" name="object 56"/>
            <p:cNvSpPr/>
            <p:nvPr/>
          </p:nvSpPr>
          <p:spPr>
            <a:xfrm>
              <a:off x="540003" y="6079997"/>
              <a:ext cx="972185" cy="0"/>
            </a:xfrm>
            <a:custGeom>
              <a:avLst/>
              <a:gdLst/>
              <a:ahLst/>
              <a:cxnLst/>
              <a:rect l="l" t="t" r="r" b="b"/>
              <a:pathLst>
                <a:path w="972185">
                  <a:moveTo>
                    <a:pt x="0" y="0"/>
                  </a:moveTo>
                  <a:lnTo>
                    <a:pt x="971931" y="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26869" y="6086284"/>
              <a:ext cx="355460" cy="341947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626869" y="6087109"/>
              <a:ext cx="355600" cy="341630"/>
            </a:xfrm>
            <a:custGeom>
              <a:avLst/>
              <a:gdLst/>
              <a:ahLst/>
              <a:cxnLst/>
              <a:rect l="l" t="t" r="r" b="b"/>
              <a:pathLst>
                <a:path w="355600" h="341629">
                  <a:moveTo>
                    <a:pt x="52197" y="341122"/>
                  </a:moveTo>
                  <a:lnTo>
                    <a:pt x="52197" y="272034"/>
                  </a:lnTo>
                  <a:lnTo>
                    <a:pt x="51181" y="263270"/>
                  </a:lnTo>
                  <a:lnTo>
                    <a:pt x="48513" y="255015"/>
                  </a:lnTo>
                  <a:lnTo>
                    <a:pt x="44196" y="247268"/>
                  </a:lnTo>
                  <a:lnTo>
                    <a:pt x="38481" y="240156"/>
                  </a:lnTo>
                  <a:lnTo>
                    <a:pt x="20066" y="216535"/>
                  </a:lnTo>
                  <a:lnTo>
                    <a:pt x="6985" y="189737"/>
                  </a:lnTo>
                  <a:lnTo>
                    <a:pt x="127" y="160274"/>
                  </a:lnTo>
                  <a:lnTo>
                    <a:pt x="0" y="128904"/>
                  </a:lnTo>
                  <a:lnTo>
                    <a:pt x="10413" y="90550"/>
                  </a:lnTo>
                  <a:lnTo>
                    <a:pt x="31242" y="56768"/>
                  </a:lnTo>
                  <a:lnTo>
                    <a:pt x="60706" y="29337"/>
                  </a:lnTo>
                  <a:lnTo>
                    <a:pt x="97155" y="9905"/>
                  </a:lnTo>
                  <a:lnTo>
                    <a:pt x="138684" y="0"/>
                  </a:lnTo>
                  <a:lnTo>
                    <a:pt x="184531" y="1397"/>
                  </a:lnTo>
                  <a:lnTo>
                    <a:pt x="226187" y="14224"/>
                  </a:lnTo>
                  <a:lnTo>
                    <a:pt x="261747" y="36449"/>
                  </a:lnTo>
                  <a:lnTo>
                    <a:pt x="289432" y="66801"/>
                  </a:lnTo>
                  <a:lnTo>
                    <a:pt x="307340" y="103250"/>
                  </a:lnTo>
                  <a:lnTo>
                    <a:pt x="313690" y="144399"/>
                  </a:lnTo>
                  <a:lnTo>
                    <a:pt x="313690" y="147447"/>
                  </a:lnTo>
                  <a:lnTo>
                    <a:pt x="313690" y="150367"/>
                  </a:lnTo>
                  <a:lnTo>
                    <a:pt x="313436" y="153415"/>
                  </a:lnTo>
                  <a:lnTo>
                    <a:pt x="313055" y="157734"/>
                  </a:lnTo>
                  <a:lnTo>
                    <a:pt x="313944" y="162051"/>
                  </a:lnTo>
                  <a:lnTo>
                    <a:pt x="315975" y="165988"/>
                  </a:lnTo>
                  <a:lnTo>
                    <a:pt x="351917" y="233172"/>
                  </a:lnTo>
                  <a:lnTo>
                    <a:pt x="355473" y="239902"/>
                  </a:lnTo>
                  <a:lnTo>
                    <a:pt x="351409" y="247776"/>
                  </a:lnTo>
                  <a:lnTo>
                    <a:pt x="343535" y="249427"/>
                  </a:lnTo>
                  <a:lnTo>
                    <a:pt x="320929" y="254000"/>
                  </a:lnTo>
                  <a:lnTo>
                    <a:pt x="315594" y="255142"/>
                  </a:lnTo>
                  <a:lnTo>
                    <a:pt x="311531" y="259334"/>
                  </a:lnTo>
                  <a:lnTo>
                    <a:pt x="311023" y="264413"/>
                  </a:lnTo>
                  <a:lnTo>
                    <a:pt x="305816" y="313181"/>
                  </a:lnTo>
                  <a:lnTo>
                    <a:pt x="302387" y="324230"/>
                  </a:lnTo>
                  <a:lnTo>
                    <a:pt x="295021" y="333120"/>
                  </a:lnTo>
                  <a:lnTo>
                    <a:pt x="284734" y="338963"/>
                  </a:lnTo>
                  <a:lnTo>
                    <a:pt x="272415" y="341122"/>
                  </a:lnTo>
                  <a:lnTo>
                    <a:pt x="205231" y="341122"/>
                  </a:lnTo>
                  <a:lnTo>
                    <a:pt x="52197" y="341122"/>
                  </a:lnTo>
                  <a:close/>
                </a:path>
              </a:pathLst>
            </a:custGeom>
            <a:ln w="9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625980" y="6081013"/>
              <a:ext cx="361950" cy="347345"/>
            </a:xfrm>
            <a:custGeom>
              <a:avLst/>
              <a:gdLst/>
              <a:ahLst/>
              <a:cxnLst/>
              <a:rect l="l" t="t" r="r" b="b"/>
              <a:pathLst>
                <a:path w="361950" h="347345">
                  <a:moveTo>
                    <a:pt x="53086" y="347218"/>
                  </a:moveTo>
                  <a:lnTo>
                    <a:pt x="53086" y="276860"/>
                  </a:lnTo>
                  <a:lnTo>
                    <a:pt x="52069" y="267970"/>
                  </a:lnTo>
                  <a:lnTo>
                    <a:pt x="49402" y="259461"/>
                  </a:lnTo>
                  <a:lnTo>
                    <a:pt x="44957" y="251587"/>
                  </a:lnTo>
                  <a:lnTo>
                    <a:pt x="39116" y="244475"/>
                  </a:lnTo>
                  <a:lnTo>
                    <a:pt x="20446" y="220345"/>
                  </a:lnTo>
                  <a:lnTo>
                    <a:pt x="7112" y="193039"/>
                  </a:lnTo>
                  <a:lnTo>
                    <a:pt x="126" y="163068"/>
                  </a:lnTo>
                  <a:lnTo>
                    <a:pt x="0" y="131190"/>
                  </a:lnTo>
                  <a:lnTo>
                    <a:pt x="10541" y="92075"/>
                  </a:lnTo>
                  <a:lnTo>
                    <a:pt x="31750" y="57658"/>
                  </a:lnTo>
                  <a:lnTo>
                    <a:pt x="61721" y="29718"/>
                  </a:lnTo>
                  <a:lnTo>
                    <a:pt x="98806" y="9906"/>
                  </a:lnTo>
                  <a:lnTo>
                    <a:pt x="141096" y="0"/>
                  </a:lnTo>
                  <a:lnTo>
                    <a:pt x="187832" y="1397"/>
                  </a:lnTo>
                  <a:lnTo>
                    <a:pt x="230250" y="14350"/>
                  </a:lnTo>
                  <a:lnTo>
                    <a:pt x="266445" y="37084"/>
                  </a:lnTo>
                  <a:lnTo>
                    <a:pt x="294639" y="67818"/>
                  </a:lnTo>
                  <a:lnTo>
                    <a:pt x="312927" y="105028"/>
                  </a:lnTo>
                  <a:lnTo>
                    <a:pt x="319405" y="146812"/>
                  </a:lnTo>
                  <a:lnTo>
                    <a:pt x="319405" y="149987"/>
                  </a:lnTo>
                  <a:lnTo>
                    <a:pt x="319277" y="153035"/>
                  </a:lnTo>
                  <a:lnTo>
                    <a:pt x="319024" y="156083"/>
                  </a:lnTo>
                  <a:lnTo>
                    <a:pt x="318769" y="160527"/>
                  </a:lnTo>
                  <a:lnTo>
                    <a:pt x="319531" y="164973"/>
                  </a:lnTo>
                  <a:lnTo>
                    <a:pt x="321691" y="168910"/>
                  </a:lnTo>
                  <a:lnTo>
                    <a:pt x="358267" y="237362"/>
                  </a:lnTo>
                  <a:lnTo>
                    <a:pt x="321310" y="259587"/>
                  </a:lnTo>
                  <a:lnTo>
                    <a:pt x="317119" y="263906"/>
                  </a:lnTo>
                  <a:lnTo>
                    <a:pt x="311276" y="318770"/>
                  </a:lnTo>
                  <a:lnTo>
                    <a:pt x="277368" y="347218"/>
                  </a:lnTo>
                  <a:lnTo>
                    <a:pt x="208914" y="347218"/>
                  </a:lnTo>
                  <a:lnTo>
                    <a:pt x="189611" y="343535"/>
                  </a:lnTo>
                  <a:lnTo>
                    <a:pt x="173862" y="333756"/>
                  </a:lnTo>
                  <a:lnTo>
                    <a:pt x="163194" y="319150"/>
                  </a:lnTo>
                  <a:lnTo>
                    <a:pt x="159257" y="301371"/>
                  </a:lnTo>
                  <a:lnTo>
                    <a:pt x="159257" y="294639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79447" y="6135204"/>
              <a:ext cx="211505" cy="18545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522655" y="6174485"/>
              <a:ext cx="521334" cy="137160"/>
            </a:xfrm>
            <a:custGeom>
              <a:avLst/>
              <a:gdLst/>
              <a:ahLst/>
              <a:cxnLst/>
              <a:rect l="l" t="t" r="r" b="b"/>
              <a:pathLst>
                <a:path w="521334" h="137160">
                  <a:moveTo>
                    <a:pt x="520877" y="106552"/>
                  </a:moveTo>
                  <a:lnTo>
                    <a:pt x="393192" y="106552"/>
                  </a:lnTo>
                  <a:lnTo>
                    <a:pt x="393192" y="120776"/>
                  </a:lnTo>
                  <a:lnTo>
                    <a:pt x="520877" y="120776"/>
                  </a:lnTo>
                  <a:lnTo>
                    <a:pt x="520877" y="106552"/>
                  </a:lnTo>
                  <a:close/>
                </a:path>
                <a:path w="521334" h="137160">
                  <a:moveTo>
                    <a:pt x="443801" y="83438"/>
                  </a:moveTo>
                  <a:lnTo>
                    <a:pt x="426770" y="83438"/>
                  </a:lnTo>
                  <a:lnTo>
                    <a:pt x="426770" y="106552"/>
                  </a:lnTo>
                  <a:lnTo>
                    <a:pt x="443801" y="106552"/>
                  </a:lnTo>
                  <a:lnTo>
                    <a:pt x="443801" y="83438"/>
                  </a:lnTo>
                  <a:close/>
                </a:path>
                <a:path w="521334" h="137160">
                  <a:moveTo>
                    <a:pt x="488530" y="83438"/>
                  </a:moveTo>
                  <a:lnTo>
                    <a:pt x="471500" y="83438"/>
                  </a:lnTo>
                  <a:lnTo>
                    <a:pt x="471500" y="106552"/>
                  </a:lnTo>
                  <a:lnTo>
                    <a:pt x="488530" y="106552"/>
                  </a:lnTo>
                  <a:lnTo>
                    <a:pt x="488530" y="83438"/>
                  </a:lnTo>
                  <a:close/>
                </a:path>
                <a:path w="521334" h="137160">
                  <a:moveTo>
                    <a:pt x="506018" y="6730"/>
                  </a:moveTo>
                  <a:lnTo>
                    <a:pt x="408051" y="6730"/>
                  </a:lnTo>
                  <a:lnTo>
                    <a:pt x="408051" y="20700"/>
                  </a:lnTo>
                  <a:lnTo>
                    <a:pt x="488683" y="20700"/>
                  </a:lnTo>
                  <a:lnTo>
                    <a:pt x="488683" y="37846"/>
                  </a:lnTo>
                  <a:lnTo>
                    <a:pt x="408355" y="37846"/>
                  </a:lnTo>
                  <a:lnTo>
                    <a:pt x="408355" y="83438"/>
                  </a:lnTo>
                  <a:lnTo>
                    <a:pt x="509270" y="83438"/>
                  </a:lnTo>
                  <a:lnTo>
                    <a:pt x="509270" y="69341"/>
                  </a:lnTo>
                  <a:lnTo>
                    <a:pt x="425538" y="69341"/>
                  </a:lnTo>
                  <a:lnTo>
                    <a:pt x="425538" y="51435"/>
                  </a:lnTo>
                  <a:lnTo>
                    <a:pt x="506018" y="51435"/>
                  </a:lnTo>
                  <a:lnTo>
                    <a:pt x="506018" y="6730"/>
                  </a:lnTo>
                  <a:close/>
                </a:path>
                <a:path w="521334" h="137160">
                  <a:moveTo>
                    <a:pt x="242963" y="91566"/>
                  </a:moveTo>
                  <a:lnTo>
                    <a:pt x="144983" y="91566"/>
                  </a:lnTo>
                  <a:lnTo>
                    <a:pt x="144983" y="105283"/>
                  </a:lnTo>
                  <a:lnTo>
                    <a:pt x="225475" y="105283"/>
                  </a:lnTo>
                  <a:lnTo>
                    <a:pt x="225475" y="136905"/>
                  </a:lnTo>
                  <a:lnTo>
                    <a:pt x="242963" y="136905"/>
                  </a:lnTo>
                  <a:lnTo>
                    <a:pt x="242963" y="91566"/>
                  </a:lnTo>
                  <a:close/>
                </a:path>
                <a:path w="521334" h="137160">
                  <a:moveTo>
                    <a:pt x="179819" y="76962"/>
                  </a:moveTo>
                  <a:lnTo>
                    <a:pt x="162318" y="76962"/>
                  </a:lnTo>
                  <a:lnTo>
                    <a:pt x="162318" y="91566"/>
                  </a:lnTo>
                  <a:lnTo>
                    <a:pt x="179819" y="91566"/>
                  </a:lnTo>
                  <a:lnTo>
                    <a:pt x="179819" y="76962"/>
                  </a:lnTo>
                  <a:close/>
                </a:path>
                <a:path w="521334" h="137160">
                  <a:moveTo>
                    <a:pt x="226872" y="76962"/>
                  </a:moveTo>
                  <a:lnTo>
                    <a:pt x="209537" y="76962"/>
                  </a:lnTo>
                  <a:lnTo>
                    <a:pt x="209537" y="91566"/>
                  </a:lnTo>
                  <a:lnTo>
                    <a:pt x="226872" y="91566"/>
                  </a:lnTo>
                  <a:lnTo>
                    <a:pt x="226872" y="76962"/>
                  </a:lnTo>
                  <a:close/>
                </a:path>
                <a:path w="521334" h="137160">
                  <a:moveTo>
                    <a:pt x="258444" y="62991"/>
                  </a:moveTo>
                  <a:lnTo>
                    <a:pt x="130898" y="62991"/>
                  </a:lnTo>
                  <a:lnTo>
                    <a:pt x="130898" y="76962"/>
                  </a:lnTo>
                  <a:lnTo>
                    <a:pt x="258444" y="76962"/>
                  </a:lnTo>
                  <a:lnTo>
                    <a:pt x="258444" y="62991"/>
                  </a:lnTo>
                  <a:close/>
                </a:path>
                <a:path w="521334" h="137160">
                  <a:moveTo>
                    <a:pt x="334098" y="88264"/>
                  </a:moveTo>
                  <a:lnTo>
                    <a:pt x="316763" y="88264"/>
                  </a:lnTo>
                  <a:lnTo>
                    <a:pt x="316763" y="136905"/>
                  </a:lnTo>
                  <a:lnTo>
                    <a:pt x="334098" y="136905"/>
                  </a:lnTo>
                  <a:lnTo>
                    <a:pt x="334098" y="88264"/>
                  </a:lnTo>
                  <a:close/>
                </a:path>
                <a:path w="521334" h="137160">
                  <a:moveTo>
                    <a:pt x="389661" y="74040"/>
                  </a:moveTo>
                  <a:lnTo>
                    <a:pt x="262127" y="74040"/>
                  </a:lnTo>
                  <a:lnTo>
                    <a:pt x="262127" y="88264"/>
                  </a:lnTo>
                  <a:lnTo>
                    <a:pt x="389661" y="88264"/>
                  </a:lnTo>
                  <a:lnTo>
                    <a:pt x="389661" y="74040"/>
                  </a:lnTo>
                  <a:close/>
                </a:path>
                <a:path w="521334" h="137160">
                  <a:moveTo>
                    <a:pt x="127533" y="104901"/>
                  </a:moveTo>
                  <a:lnTo>
                    <a:pt x="0" y="104901"/>
                  </a:lnTo>
                  <a:lnTo>
                    <a:pt x="0" y="119125"/>
                  </a:lnTo>
                  <a:lnTo>
                    <a:pt x="127533" y="119125"/>
                  </a:lnTo>
                  <a:lnTo>
                    <a:pt x="127533" y="104901"/>
                  </a:lnTo>
                  <a:close/>
                </a:path>
                <a:path w="521334" h="137160">
                  <a:moveTo>
                    <a:pt x="45656" y="60071"/>
                  </a:moveTo>
                  <a:lnTo>
                    <a:pt x="28473" y="60071"/>
                  </a:lnTo>
                  <a:lnTo>
                    <a:pt x="28473" y="104901"/>
                  </a:lnTo>
                  <a:lnTo>
                    <a:pt x="45656" y="104901"/>
                  </a:lnTo>
                  <a:lnTo>
                    <a:pt x="45656" y="60071"/>
                  </a:lnTo>
                  <a:close/>
                </a:path>
                <a:path w="521334" h="137160">
                  <a:moveTo>
                    <a:pt x="80479" y="60071"/>
                  </a:moveTo>
                  <a:lnTo>
                    <a:pt x="63296" y="60071"/>
                  </a:lnTo>
                  <a:lnTo>
                    <a:pt x="63296" y="104901"/>
                  </a:lnTo>
                  <a:lnTo>
                    <a:pt x="80479" y="104901"/>
                  </a:lnTo>
                  <a:lnTo>
                    <a:pt x="80479" y="60071"/>
                  </a:lnTo>
                  <a:close/>
                </a:path>
                <a:path w="521334" h="137160">
                  <a:moveTo>
                    <a:pt x="114693" y="9778"/>
                  </a:moveTo>
                  <a:lnTo>
                    <a:pt x="12534" y="9778"/>
                  </a:lnTo>
                  <a:lnTo>
                    <a:pt x="12534" y="23875"/>
                  </a:lnTo>
                  <a:lnTo>
                    <a:pt x="97193" y="23875"/>
                  </a:lnTo>
                  <a:lnTo>
                    <a:pt x="97086" y="38862"/>
                  </a:lnTo>
                  <a:lnTo>
                    <a:pt x="93746" y="78315"/>
                  </a:lnTo>
                  <a:lnTo>
                    <a:pt x="92405" y="85978"/>
                  </a:lnTo>
                  <a:lnTo>
                    <a:pt x="109740" y="87756"/>
                  </a:lnTo>
                  <a:lnTo>
                    <a:pt x="114528" y="38862"/>
                  </a:lnTo>
                  <a:lnTo>
                    <a:pt x="114649" y="29717"/>
                  </a:lnTo>
                  <a:lnTo>
                    <a:pt x="114693" y="9778"/>
                  </a:lnTo>
                  <a:close/>
                </a:path>
                <a:path w="521334" h="137160">
                  <a:moveTo>
                    <a:pt x="194678" y="0"/>
                  </a:moveTo>
                  <a:lnTo>
                    <a:pt x="154533" y="8762"/>
                  </a:lnTo>
                  <a:lnTo>
                    <a:pt x="144221" y="21716"/>
                  </a:lnTo>
                  <a:lnTo>
                    <a:pt x="144221" y="32892"/>
                  </a:lnTo>
                  <a:lnTo>
                    <a:pt x="180324" y="53705"/>
                  </a:lnTo>
                  <a:lnTo>
                    <a:pt x="194678" y="54483"/>
                  </a:lnTo>
                  <a:lnTo>
                    <a:pt x="202093" y="54290"/>
                  </a:lnTo>
                  <a:lnTo>
                    <a:pt x="240001" y="40893"/>
                  </a:lnTo>
                  <a:lnTo>
                    <a:pt x="184353" y="40893"/>
                  </a:lnTo>
                  <a:lnTo>
                    <a:pt x="176352" y="39750"/>
                  </a:lnTo>
                  <a:lnTo>
                    <a:pt x="165011" y="35178"/>
                  </a:lnTo>
                  <a:lnTo>
                    <a:pt x="162166" y="31750"/>
                  </a:lnTo>
                  <a:lnTo>
                    <a:pt x="162166" y="22860"/>
                  </a:lnTo>
                  <a:lnTo>
                    <a:pt x="164960" y="19558"/>
                  </a:lnTo>
                  <a:lnTo>
                    <a:pt x="170522" y="17144"/>
                  </a:lnTo>
                  <a:lnTo>
                    <a:pt x="176098" y="14859"/>
                  </a:lnTo>
                  <a:lnTo>
                    <a:pt x="183997" y="13715"/>
                  </a:lnTo>
                  <a:lnTo>
                    <a:pt x="239813" y="13715"/>
                  </a:lnTo>
                  <a:lnTo>
                    <a:pt x="238937" y="12826"/>
                  </a:lnTo>
                  <a:lnTo>
                    <a:pt x="202059" y="214"/>
                  </a:lnTo>
                  <a:lnTo>
                    <a:pt x="194678" y="0"/>
                  </a:lnTo>
                  <a:close/>
                </a:path>
                <a:path w="521334" h="137160">
                  <a:moveTo>
                    <a:pt x="239813" y="13715"/>
                  </a:moveTo>
                  <a:lnTo>
                    <a:pt x="204685" y="13715"/>
                  </a:lnTo>
                  <a:lnTo>
                    <a:pt x="212801" y="14859"/>
                  </a:lnTo>
                  <a:lnTo>
                    <a:pt x="224307" y="19430"/>
                  </a:lnTo>
                  <a:lnTo>
                    <a:pt x="227177" y="22860"/>
                  </a:lnTo>
                  <a:lnTo>
                    <a:pt x="227177" y="31750"/>
                  </a:lnTo>
                  <a:lnTo>
                    <a:pt x="224345" y="35178"/>
                  </a:lnTo>
                  <a:lnTo>
                    <a:pt x="212991" y="39750"/>
                  </a:lnTo>
                  <a:lnTo>
                    <a:pt x="204990" y="40893"/>
                  </a:lnTo>
                  <a:lnTo>
                    <a:pt x="240001" y="40893"/>
                  </a:lnTo>
                  <a:lnTo>
                    <a:pt x="243077" y="37846"/>
                  </a:lnTo>
                  <a:lnTo>
                    <a:pt x="245135" y="32892"/>
                  </a:lnTo>
                  <a:lnTo>
                    <a:pt x="245135" y="21716"/>
                  </a:lnTo>
                  <a:lnTo>
                    <a:pt x="243065" y="17017"/>
                  </a:lnTo>
                  <a:lnTo>
                    <a:pt x="239813" y="13715"/>
                  </a:lnTo>
                  <a:close/>
                </a:path>
                <a:path w="521334" h="137160">
                  <a:moveTo>
                    <a:pt x="335178" y="1397"/>
                  </a:moveTo>
                  <a:lnTo>
                    <a:pt x="316763" y="1397"/>
                  </a:lnTo>
                  <a:lnTo>
                    <a:pt x="316763" y="14477"/>
                  </a:lnTo>
                  <a:lnTo>
                    <a:pt x="314693" y="20192"/>
                  </a:lnTo>
                  <a:lnTo>
                    <a:pt x="281103" y="45069"/>
                  </a:lnTo>
                  <a:lnTo>
                    <a:pt x="267385" y="48005"/>
                  </a:lnTo>
                  <a:lnTo>
                    <a:pt x="274345" y="62102"/>
                  </a:lnTo>
                  <a:lnTo>
                    <a:pt x="311963" y="46646"/>
                  </a:lnTo>
                  <a:lnTo>
                    <a:pt x="325970" y="30734"/>
                  </a:lnTo>
                  <a:lnTo>
                    <a:pt x="345112" y="30734"/>
                  </a:lnTo>
                  <a:lnTo>
                    <a:pt x="337172" y="20065"/>
                  </a:lnTo>
                  <a:lnTo>
                    <a:pt x="335173" y="14477"/>
                  </a:lnTo>
                  <a:lnTo>
                    <a:pt x="335178" y="1397"/>
                  </a:lnTo>
                  <a:close/>
                </a:path>
                <a:path w="521334" h="137160">
                  <a:moveTo>
                    <a:pt x="345112" y="30734"/>
                  </a:moveTo>
                  <a:lnTo>
                    <a:pt x="325970" y="30734"/>
                  </a:lnTo>
                  <a:lnTo>
                    <a:pt x="329825" y="36498"/>
                  </a:lnTo>
                  <a:lnTo>
                    <a:pt x="368903" y="60340"/>
                  </a:lnTo>
                  <a:lnTo>
                    <a:pt x="377431" y="62102"/>
                  </a:lnTo>
                  <a:lnTo>
                    <a:pt x="384403" y="48005"/>
                  </a:lnTo>
                  <a:lnTo>
                    <a:pt x="377402" y="46791"/>
                  </a:lnTo>
                  <a:lnTo>
                    <a:pt x="370800" y="45053"/>
                  </a:lnTo>
                  <a:lnTo>
                    <a:pt x="364595" y="42791"/>
                  </a:lnTo>
                  <a:lnTo>
                    <a:pt x="358787" y="40004"/>
                  </a:lnTo>
                  <a:lnTo>
                    <a:pt x="351307" y="36067"/>
                  </a:lnTo>
                  <a:lnTo>
                    <a:pt x="345490" y="31241"/>
                  </a:lnTo>
                  <a:lnTo>
                    <a:pt x="345112" y="30734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2333117" y="6113907"/>
            <a:ext cx="4433570" cy="2560955"/>
            <a:chOff x="2333117" y="6113907"/>
            <a:chExt cx="4433570" cy="2560955"/>
          </a:xfrm>
        </p:grpSpPr>
        <p:sp>
          <p:nvSpPr>
            <p:cNvPr id="64" name="object 64"/>
            <p:cNvSpPr/>
            <p:nvPr/>
          </p:nvSpPr>
          <p:spPr>
            <a:xfrm>
              <a:off x="2333117" y="6180582"/>
              <a:ext cx="36830" cy="36195"/>
            </a:xfrm>
            <a:custGeom>
              <a:avLst/>
              <a:gdLst/>
              <a:ahLst/>
              <a:cxnLst/>
              <a:rect l="l" t="t" r="r" b="b"/>
              <a:pathLst>
                <a:path w="36830" h="36195">
                  <a:moveTo>
                    <a:pt x="21589" y="0"/>
                  </a:moveTo>
                  <a:lnTo>
                    <a:pt x="18033" y="0"/>
                  </a:lnTo>
                  <a:lnTo>
                    <a:pt x="14605" y="0"/>
                  </a:lnTo>
                  <a:lnTo>
                    <a:pt x="11430" y="762"/>
                  </a:lnTo>
                  <a:lnTo>
                    <a:pt x="8762" y="2412"/>
                  </a:lnTo>
                  <a:lnTo>
                    <a:pt x="5968" y="3937"/>
                  </a:lnTo>
                  <a:lnTo>
                    <a:pt x="3809" y="6095"/>
                  </a:lnTo>
                  <a:lnTo>
                    <a:pt x="762" y="11556"/>
                  </a:lnTo>
                  <a:lnTo>
                    <a:pt x="0" y="14604"/>
                  </a:lnTo>
                  <a:lnTo>
                    <a:pt x="0" y="21716"/>
                  </a:lnTo>
                  <a:lnTo>
                    <a:pt x="14605" y="36194"/>
                  </a:lnTo>
                  <a:lnTo>
                    <a:pt x="21589" y="36194"/>
                  </a:lnTo>
                  <a:lnTo>
                    <a:pt x="36321" y="21716"/>
                  </a:lnTo>
                  <a:lnTo>
                    <a:pt x="36321" y="14604"/>
                  </a:lnTo>
                  <a:lnTo>
                    <a:pt x="35559" y="11556"/>
                  </a:lnTo>
                  <a:lnTo>
                    <a:pt x="32512" y="6095"/>
                  </a:lnTo>
                  <a:lnTo>
                    <a:pt x="30352" y="3937"/>
                  </a:lnTo>
                  <a:lnTo>
                    <a:pt x="27558" y="2412"/>
                  </a:lnTo>
                  <a:lnTo>
                    <a:pt x="24764" y="762"/>
                  </a:lnTo>
                  <a:lnTo>
                    <a:pt x="21589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15794" y="6113907"/>
              <a:ext cx="1771904" cy="14884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225544" y="6114415"/>
              <a:ext cx="2121027" cy="148336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2333117" y="6381114"/>
              <a:ext cx="1482725" cy="406400"/>
            </a:xfrm>
            <a:custGeom>
              <a:avLst/>
              <a:gdLst/>
              <a:ahLst/>
              <a:cxnLst/>
              <a:rect l="l" t="t" r="r" b="b"/>
              <a:pathLst>
                <a:path w="1482725" h="406400">
                  <a:moveTo>
                    <a:pt x="36322" y="347472"/>
                  </a:moveTo>
                  <a:lnTo>
                    <a:pt x="35560" y="344424"/>
                  </a:lnTo>
                  <a:lnTo>
                    <a:pt x="32512" y="338963"/>
                  </a:lnTo>
                  <a:lnTo>
                    <a:pt x="30353" y="336804"/>
                  </a:lnTo>
                  <a:lnTo>
                    <a:pt x="27559" y="335280"/>
                  </a:lnTo>
                  <a:lnTo>
                    <a:pt x="24765" y="333629"/>
                  </a:lnTo>
                  <a:lnTo>
                    <a:pt x="21590" y="332867"/>
                  </a:lnTo>
                  <a:lnTo>
                    <a:pt x="18034" y="332867"/>
                  </a:lnTo>
                  <a:lnTo>
                    <a:pt x="14605" y="332867"/>
                  </a:lnTo>
                  <a:lnTo>
                    <a:pt x="11430" y="333629"/>
                  </a:lnTo>
                  <a:lnTo>
                    <a:pt x="8763" y="335280"/>
                  </a:lnTo>
                  <a:lnTo>
                    <a:pt x="5969" y="336804"/>
                  </a:lnTo>
                  <a:lnTo>
                    <a:pt x="3810" y="338963"/>
                  </a:lnTo>
                  <a:lnTo>
                    <a:pt x="762" y="344424"/>
                  </a:lnTo>
                  <a:lnTo>
                    <a:pt x="0" y="347472"/>
                  </a:lnTo>
                  <a:lnTo>
                    <a:pt x="0" y="354584"/>
                  </a:lnTo>
                  <a:lnTo>
                    <a:pt x="14605" y="369062"/>
                  </a:lnTo>
                  <a:lnTo>
                    <a:pt x="21590" y="369062"/>
                  </a:lnTo>
                  <a:lnTo>
                    <a:pt x="36322" y="354584"/>
                  </a:lnTo>
                  <a:lnTo>
                    <a:pt x="36322" y="347472"/>
                  </a:lnTo>
                  <a:close/>
                </a:path>
                <a:path w="1482725" h="406400">
                  <a:moveTo>
                    <a:pt x="167767" y="96139"/>
                  </a:moveTo>
                  <a:lnTo>
                    <a:pt x="160655" y="92837"/>
                  </a:lnTo>
                  <a:lnTo>
                    <a:pt x="154432" y="88011"/>
                  </a:lnTo>
                  <a:lnTo>
                    <a:pt x="149225" y="81915"/>
                  </a:lnTo>
                  <a:lnTo>
                    <a:pt x="143891" y="75819"/>
                  </a:lnTo>
                  <a:lnTo>
                    <a:pt x="132715" y="28067"/>
                  </a:lnTo>
                  <a:lnTo>
                    <a:pt x="161925" y="28067"/>
                  </a:lnTo>
                  <a:lnTo>
                    <a:pt x="161925" y="13716"/>
                  </a:lnTo>
                  <a:lnTo>
                    <a:pt x="85217" y="13716"/>
                  </a:lnTo>
                  <a:lnTo>
                    <a:pt x="85217" y="28067"/>
                  </a:lnTo>
                  <a:lnTo>
                    <a:pt x="115443" y="28067"/>
                  </a:lnTo>
                  <a:lnTo>
                    <a:pt x="115443" y="47371"/>
                  </a:lnTo>
                  <a:lnTo>
                    <a:pt x="113919" y="55245"/>
                  </a:lnTo>
                  <a:lnTo>
                    <a:pt x="110998" y="63246"/>
                  </a:lnTo>
                  <a:lnTo>
                    <a:pt x="108204" y="71120"/>
                  </a:lnTo>
                  <a:lnTo>
                    <a:pt x="79883" y="99441"/>
                  </a:lnTo>
                  <a:lnTo>
                    <a:pt x="89789" y="113284"/>
                  </a:lnTo>
                  <a:lnTo>
                    <a:pt x="118402" y="83870"/>
                  </a:lnTo>
                  <a:lnTo>
                    <a:pt x="124333" y="69977"/>
                  </a:lnTo>
                  <a:lnTo>
                    <a:pt x="127025" y="76555"/>
                  </a:lnTo>
                  <a:lnTo>
                    <a:pt x="152488" y="106857"/>
                  </a:lnTo>
                  <a:lnTo>
                    <a:pt x="158115" y="109855"/>
                  </a:lnTo>
                  <a:lnTo>
                    <a:pt x="167767" y="96139"/>
                  </a:lnTo>
                  <a:close/>
                </a:path>
                <a:path w="1482725" h="406400">
                  <a:moveTo>
                    <a:pt x="197358" y="279400"/>
                  </a:moveTo>
                  <a:lnTo>
                    <a:pt x="95250" y="279400"/>
                  </a:lnTo>
                  <a:lnTo>
                    <a:pt x="95250" y="293497"/>
                  </a:lnTo>
                  <a:lnTo>
                    <a:pt x="179832" y="293497"/>
                  </a:lnTo>
                  <a:lnTo>
                    <a:pt x="179730" y="308483"/>
                  </a:lnTo>
                  <a:lnTo>
                    <a:pt x="176441" y="347827"/>
                  </a:lnTo>
                  <a:lnTo>
                    <a:pt x="175133" y="355473"/>
                  </a:lnTo>
                  <a:lnTo>
                    <a:pt x="192405" y="357378"/>
                  </a:lnTo>
                  <a:lnTo>
                    <a:pt x="193929" y="348869"/>
                  </a:lnTo>
                  <a:lnTo>
                    <a:pt x="195072" y="340868"/>
                  </a:lnTo>
                  <a:lnTo>
                    <a:pt x="195707" y="333489"/>
                  </a:lnTo>
                  <a:lnTo>
                    <a:pt x="196469" y="326136"/>
                  </a:lnTo>
                  <a:lnTo>
                    <a:pt x="196977" y="319659"/>
                  </a:lnTo>
                  <a:lnTo>
                    <a:pt x="197231" y="308483"/>
                  </a:lnTo>
                  <a:lnTo>
                    <a:pt x="197358" y="279400"/>
                  </a:lnTo>
                  <a:close/>
                </a:path>
                <a:path w="1482725" h="406400">
                  <a:moveTo>
                    <a:pt x="210185" y="374396"/>
                  </a:moveTo>
                  <a:lnTo>
                    <a:pt x="163195" y="374396"/>
                  </a:lnTo>
                  <a:lnTo>
                    <a:pt x="163195" y="329692"/>
                  </a:lnTo>
                  <a:lnTo>
                    <a:pt x="146050" y="329692"/>
                  </a:lnTo>
                  <a:lnTo>
                    <a:pt x="146050" y="374396"/>
                  </a:lnTo>
                  <a:lnTo>
                    <a:pt x="128397" y="374396"/>
                  </a:lnTo>
                  <a:lnTo>
                    <a:pt x="128397" y="329692"/>
                  </a:lnTo>
                  <a:lnTo>
                    <a:pt x="111125" y="329692"/>
                  </a:lnTo>
                  <a:lnTo>
                    <a:pt x="111125" y="374396"/>
                  </a:lnTo>
                  <a:lnTo>
                    <a:pt x="82677" y="374396"/>
                  </a:lnTo>
                  <a:lnTo>
                    <a:pt x="82677" y="388620"/>
                  </a:lnTo>
                  <a:lnTo>
                    <a:pt x="210185" y="388620"/>
                  </a:lnTo>
                  <a:lnTo>
                    <a:pt x="210185" y="374396"/>
                  </a:lnTo>
                  <a:close/>
                </a:path>
                <a:path w="1482725" h="406400">
                  <a:moveTo>
                    <a:pt x="325755" y="108966"/>
                  </a:moveTo>
                  <a:lnTo>
                    <a:pt x="323850" y="104394"/>
                  </a:lnTo>
                  <a:lnTo>
                    <a:pt x="321487" y="102108"/>
                  </a:lnTo>
                  <a:lnTo>
                    <a:pt x="319913" y="100584"/>
                  </a:lnTo>
                  <a:lnTo>
                    <a:pt x="316103" y="96774"/>
                  </a:lnTo>
                  <a:lnTo>
                    <a:pt x="310515" y="93853"/>
                  </a:lnTo>
                  <a:lnTo>
                    <a:pt x="308356" y="93256"/>
                  </a:lnTo>
                  <a:lnTo>
                    <a:pt x="308356" y="114300"/>
                  </a:lnTo>
                  <a:lnTo>
                    <a:pt x="308229" y="118364"/>
                  </a:lnTo>
                  <a:lnTo>
                    <a:pt x="305562" y="121412"/>
                  </a:lnTo>
                  <a:lnTo>
                    <a:pt x="295021" y="125476"/>
                  </a:lnTo>
                  <a:lnTo>
                    <a:pt x="287274" y="126619"/>
                  </a:lnTo>
                  <a:lnTo>
                    <a:pt x="267081" y="126619"/>
                  </a:lnTo>
                  <a:lnTo>
                    <a:pt x="259334" y="125476"/>
                  </a:lnTo>
                  <a:lnTo>
                    <a:pt x="248666" y="121412"/>
                  </a:lnTo>
                  <a:lnTo>
                    <a:pt x="245999" y="118364"/>
                  </a:lnTo>
                  <a:lnTo>
                    <a:pt x="245999" y="110363"/>
                  </a:lnTo>
                  <a:lnTo>
                    <a:pt x="248666" y="107315"/>
                  </a:lnTo>
                  <a:lnTo>
                    <a:pt x="254000" y="105156"/>
                  </a:lnTo>
                  <a:lnTo>
                    <a:pt x="259334" y="103124"/>
                  </a:lnTo>
                  <a:lnTo>
                    <a:pt x="267081" y="102108"/>
                  </a:lnTo>
                  <a:lnTo>
                    <a:pt x="287274" y="102108"/>
                  </a:lnTo>
                  <a:lnTo>
                    <a:pt x="308356" y="114300"/>
                  </a:lnTo>
                  <a:lnTo>
                    <a:pt x="308356" y="93256"/>
                  </a:lnTo>
                  <a:lnTo>
                    <a:pt x="277241" y="88773"/>
                  </a:lnTo>
                  <a:lnTo>
                    <a:pt x="269900" y="88963"/>
                  </a:lnTo>
                  <a:lnTo>
                    <a:pt x="230378" y="104394"/>
                  </a:lnTo>
                  <a:lnTo>
                    <a:pt x="228473" y="108966"/>
                  </a:lnTo>
                  <a:lnTo>
                    <a:pt x="228473" y="119761"/>
                  </a:lnTo>
                  <a:lnTo>
                    <a:pt x="263105" y="139128"/>
                  </a:lnTo>
                  <a:lnTo>
                    <a:pt x="277241" y="139827"/>
                  </a:lnTo>
                  <a:lnTo>
                    <a:pt x="284505" y="139661"/>
                  </a:lnTo>
                  <a:lnTo>
                    <a:pt x="321564" y="126619"/>
                  </a:lnTo>
                  <a:lnTo>
                    <a:pt x="323850" y="124333"/>
                  </a:lnTo>
                  <a:lnTo>
                    <a:pt x="325755" y="119761"/>
                  </a:lnTo>
                  <a:lnTo>
                    <a:pt x="325755" y="108966"/>
                  </a:lnTo>
                  <a:close/>
                </a:path>
                <a:path w="1482725" h="406400">
                  <a:moveTo>
                    <a:pt x="327787" y="291338"/>
                  </a:moveTo>
                  <a:lnTo>
                    <a:pt x="325755" y="286512"/>
                  </a:lnTo>
                  <a:lnTo>
                    <a:pt x="322453" y="283210"/>
                  </a:lnTo>
                  <a:lnTo>
                    <a:pt x="317500" y="278257"/>
                  </a:lnTo>
                  <a:lnTo>
                    <a:pt x="311658" y="275209"/>
                  </a:lnTo>
                  <a:lnTo>
                    <a:pt x="309880" y="274675"/>
                  </a:lnTo>
                  <a:lnTo>
                    <a:pt x="309880" y="292354"/>
                  </a:lnTo>
                  <a:lnTo>
                    <a:pt x="309880" y="301244"/>
                  </a:lnTo>
                  <a:lnTo>
                    <a:pt x="307086" y="304673"/>
                  </a:lnTo>
                  <a:lnTo>
                    <a:pt x="295656" y="309245"/>
                  </a:lnTo>
                  <a:lnTo>
                    <a:pt x="287655" y="310515"/>
                  </a:lnTo>
                  <a:lnTo>
                    <a:pt x="267081" y="310515"/>
                  </a:lnTo>
                  <a:lnTo>
                    <a:pt x="259080" y="309245"/>
                  </a:lnTo>
                  <a:lnTo>
                    <a:pt x="247650" y="304673"/>
                  </a:lnTo>
                  <a:lnTo>
                    <a:pt x="244856" y="301244"/>
                  </a:lnTo>
                  <a:lnTo>
                    <a:pt x="244957" y="292354"/>
                  </a:lnTo>
                  <a:lnTo>
                    <a:pt x="247650" y="289052"/>
                  </a:lnTo>
                  <a:lnTo>
                    <a:pt x="253238" y="286766"/>
                  </a:lnTo>
                  <a:lnTo>
                    <a:pt x="258826" y="284353"/>
                  </a:lnTo>
                  <a:lnTo>
                    <a:pt x="266700" y="283210"/>
                  </a:lnTo>
                  <a:lnTo>
                    <a:pt x="287401" y="283210"/>
                  </a:lnTo>
                  <a:lnTo>
                    <a:pt x="295529" y="284353"/>
                  </a:lnTo>
                  <a:lnTo>
                    <a:pt x="301244" y="286766"/>
                  </a:lnTo>
                  <a:lnTo>
                    <a:pt x="306959" y="289052"/>
                  </a:lnTo>
                  <a:lnTo>
                    <a:pt x="277368" y="269621"/>
                  </a:lnTo>
                  <a:lnTo>
                    <a:pt x="269976" y="269836"/>
                  </a:lnTo>
                  <a:lnTo>
                    <a:pt x="228981" y="286512"/>
                  </a:lnTo>
                  <a:lnTo>
                    <a:pt x="226949" y="291338"/>
                  </a:lnTo>
                  <a:lnTo>
                    <a:pt x="226949" y="302514"/>
                  </a:lnTo>
                  <a:lnTo>
                    <a:pt x="263017" y="323265"/>
                  </a:lnTo>
                  <a:lnTo>
                    <a:pt x="277368" y="324104"/>
                  </a:lnTo>
                  <a:lnTo>
                    <a:pt x="284759" y="323900"/>
                  </a:lnTo>
                  <a:lnTo>
                    <a:pt x="322580" y="310515"/>
                  </a:lnTo>
                  <a:lnTo>
                    <a:pt x="325755" y="307340"/>
                  </a:lnTo>
                  <a:lnTo>
                    <a:pt x="327787" y="302514"/>
                  </a:lnTo>
                  <a:lnTo>
                    <a:pt x="327787" y="291338"/>
                  </a:lnTo>
                  <a:close/>
                </a:path>
                <a:path w="1482725" h="406400">
                  <a:moveTo>
                    <a:pt x="341122" y="332613"/>
                  </a:moveTo>
                  <a:lnTo>
                    <a:pt x="292227" y="332613"/>
                  </a:lnTo>
                  <a:lnTo>
                    <a:pt x="292227" y="346583"/>
                  </a:lnTo>
                  <a:lnTo>
                    <a:pt x="292227" y="361061"/>
                  </a:lnTo>
                  <a:lnTo>
                    <a:pt x="262509" y="361061"/>
                  </a:lnTo>
                  <a:lnTo>
                    <a:pt x="262509" y="346583"/>
                  </a:lnTo>
                  <a:lnTo>
                    <a:pt x="292227" y="346583"/>
                  </a:lnTo>
                  <a:lnTo>
                    <a:pt x="292227" y="332613"/>
                  </a:lnTo>
                  <a:lnTo>
                    <a:pt x="213614" y="332613"/>
                  </a:lnTo>
                  <a:lnTo>
                    <a:pt x="213614" y="346583"/>
                  </a:lnTo>
                  <a:lnTo>
                    <a:pt x="244983" y="346583"/>
                  </a:lnTo>
                  <a:lnTo>
                    <a:pt x="244983" y="361061"/>
                  </a:lnTo>
                  <a:lnTo>
                    <a:pt x="227711" y="361061"/>
                  </a:lnTo>
                  <a:lnTo>
                    <a:pt x="227711" y="374904"/>
                  </a:lnTo>
                  <a:lnTo>
                    <a:pt x="308229" y="374904"/>
                  </a:lnTo>
                  <a:lnTo>
                    <a:pt x="308229" y="406400"/>
                  </a:lnTo>
                  <a:lnTo>
                    <a:pt x="325628" y="406400"/>
                  </a:lnTo>
                  <a:lnTo>
                    <a:pt x="325628" y="361061"/>
                  </a:lnTo>
                  <a:lnTo>
                    <a:pt x="309626" y="361061"/>
                  </a:lnTo>
                  <a:lnTo>
                    <a:pt x="309626" y="346583"/>
                  </a:lnTo>
                  <a:lnTo>
                    <a:pt x="341122" y="346583"/>
                  </a:lnTo>
                  <a:lnTo>
                    <a:pt x="341122" y="332613"/>
                  </a:lnTo>
                  <a:close/>
                </a:path>
                <a:path w="1482725" h="406400">
                  <a:moveTo>
                    <a:pt x="341249" y="66802"/>
                  </a:moveTo>
                  <a:lnTo>
                    <a:pt x="286131" y="66802"/>
                  </a:lnTo>
                  <a:lnTo>
                    <a:pt x="286131" y="53721"/>
                  </a:lnTo>
                  <a:lnTo>
                    <a:pt x="326644" y="53721"/>
                  </a:lnTo>
                  <a:lnTo>
                    <a:pt x="326644" y="39878"/>
                  </a:lnTo>
                  <a:lnTo>
                    <a:pt x="246761" y="39878"/>
                  </a:lnTo>
                  <a:lnTo>
                    <a:pt x="246761" y="19939"/>
                  </a:lnTo>
                  <a:lnTo>
                    <a:pt x="325755" y="19939"/>
                  </a:lnTo>
                  <a:lnTo>
                    <a:pt x="325755" y="6096"/>
                  </a:lnTo>
                  <a:lnTo>
                    <a:pt x="229362" y="6096"/>
                  </a:lnTo>
                  <a:lnTo>
                    <a:pt x="229362" y="53721"/>
                  </a:lnTo>
                  <a:lnTo>
                    <a:pt x="268859" y="53721"/>
                  </a:lnTo>
                  <a:lnTo>
                    <a:pt x="268859" y="66802"/>
                  </a:lnTo>
                  <a:lnTo>
                    <a:pt x="213741" y="66802"/>
                  </a:lnTo>
                  <a:lnTo>
                    <a:pt x="213741" y="54483"/>
                  </a:lnTo>
                  <a:lnTo>
                    <a:pt x="192278" y="54483"/>
                  </a:lnTo>
                  <a:lnTo>
                    <a:pt x="192278" y="127"/>
                  </a:lnTo>
                  <a:lnTo>
                    <a:pt x="174752" y="127"/>
                  </a:lnTo>
                  <a:lnTo>
                    <a:pt x="174752" y="139700"/>
                  </a:lnTo>
                  <a:lnTo>
                    <a:pt x="192278" y="139700"/>
                  </a:lnTo>
                  <a:lnTo>
                    <a:pt x="192278" y="68834"/>
                  </a:lnTo>
                  <a:lnTo>
                    <a:pt x="213741" y="68834"/>
                  </a:lnTo>
                  <a:lnTo>
                    <a:pt x="213741" y="80772"/>
                  </a:lnTo>
                  <a:lnTo>
                    <a:pt x="341249" y="80772"/>
                  </a:lnTo>
                  <a:lnTo>
                    <a:pt x="341249" y="68834"/>
                  </a:lnTo>
                  <a:lnTo>
                    <a:pt x="341249" y="66802"/>
                  </a:lnTo>
                  <a:close/>
                </a:path>
                <a:path w="1482725" h="406400">
                  <a:moveTo>
                    <a:pt x="415671" y="278638"/>
                  </a:moveTo>
                  <a:lnTo>
                    <a:pt x="398653" y="278638"/>
                  </a:lnTo>
                  <a:lnTo>
                    <a:pt x="398653" y="292481"/>
                  </a:lnTo>
                  <a:lnTo>
                    <a:pt x="398653" y="331216"/>
                  </a:lnTo>
                  <a:lnTo>
                    <a:pt x="366522" y="331216"/>
                  </a:lnTo>
                  <a:lnTo>
                    <a:pt x="366522" y="292481"/>
                  </a:lnTo>
                  <a:lnTo>
                    <a:pt x="398653" y="292481"/>
                  </a:lnTo>
                  <a:lnTo>
                    <a:pt x="398653" y="278638"/>
                  </a:lnTo>
                  <a:lnTo>
                    <a:pt x="349504" y="278638"/>
                  </a:lnTo>
                  <a:lnTo>
                    <a:pt x="349504" y="345186"/>
                  </a:lnTo>
                  <a:lnTo>
                    <a:pt x="415671" y="345186"/>
                  </a:lnTo>
                  <a:lnTo>
                    <a:pt x="415671" y="331216"/>
                  </a:lnTo>
                  <a:lnTo>
                    <a:pt x="415671" y="292481"/>
                  </a:lnTo>
                  <a:lnTo>
                    <a:pt x="415671" y="278638"/>
                  </a:lnTo>
                  <a:close/>
                </a:path>
                <a:path w="1482725" h="406400">
                  <a:moveTo>
                    <a:pt x="449326" y="12954"/>
                  </a:moveTo>
                  <a:lnTo>
                    <a:pt x="432308" y="12954"/>
                  </a:lnTo>
                  <a:lnTo>
                    <a:pt x="432308" y="26797"/>
                  </a:lnTo>
                  <a:lnTo>
                    <a:pt x="432308" y="92075"/>
                  </a:lnTo>
                  <a:lnTo>
                    <a:pt x="399796" y="92075"/>
                  </a:lnTo>
                  <a:lnTo>
                    <a:pt x="399796" y="26797"/>
                  </a:lnTo>
                  <a:lnTo>
                    <a:pt x="432308" y="26797"/>
                  </a:lnTo>
                  <a:lnTo>
                    <a:pt x="432308" y="12954"/>
                  </a:lnTo>
                  <a:lnTo>
                    <a:pt x="382524" y="12954"/>
                  </a:lnTo>
                  <a:lnTo>
                    <a:pt x="382524" y="105791"/>
                  </a:lnTo>
                  <a:lnTo>
                    <a:pt x="449326" y="105791"/>
                  </a:lnTo>
                  <a:lnTo>
                    <a:pt x="449326" y="92075"/>
                  </a:lnTo>
                  <a:lnTo>
                    <a:pt x="449326" y="26797"/>
                  </a:lnTo>
                  <a:lnTo>
                    <a:pt x="449326" y="12954"/>
                  </a:lnTo>
                  <a:close/>
                </a:path>
                <a:path w="1482725" h="406400">
                  <a:moveTo>
                    <a:pt x="460756" y="389763"/>
                  </a:moveTo>
                  <a:lnTo>
                    <a:pt x="382905" y="389763"/>
                  </a:lnTo>
                  <a:lnTo>
                    <a:pt x="382905" y="358902"/>
                  </a:lnTo>
                  <a:lnTo>
                    <a:pt x="365379" y="358902"/>
                  </a:lnTo>
                  <a:lnTo>
                    <a:pt x="365379" y="403733"/>
                  </a:lnTo>
                  <a:lnTo>
                    <a:pt x="460756" y="403733"/>
                  </a:lnTo>
                  <a:lnTo>
                    <a:pt x="460756" y="389763"/>
                  </a:lnTo>
                  <a:close/>
                </a:path>
                <a:path w="1482725" h="406400">
                  <a:moveTo>
                    <a:pt x="474726" y="307848"/>
                  </a:moveTo>
                  <a:lnTo>
                    <a:pt x="455041" y="307848"/>
                  </a:lnTo>
                  <a:lnTo>
                    <a:pt x="455041" y="266700"/>
                  </a:lnTo>
                  <a:lnTo>
                    <a:pt x="437642" y="266700"/>
                  </a:lnTo>
                  <a:lnTo>
                    <a:pt x="437642" y="368808"/>
                  </a:lnTo>
                  <a:lnTo>
                    <a:pt x="455041" y="368808"/>
                  </a:lnTo>
                  <a:lnTo>
                    <a:pt x="455041" y="322199"/>
                  </a:lnTo>
                  <a:lnTo>
                    <a:pt x="474726" y="322199"/>
                  </a:lnTo>
                  <a:lnTo>
                    <a:pt x="474726" y="307848"/>
                  </a:lnTo>
                  <a:close/>
                </a:path>
                <a:path w="1482725" h="406400">
                  <a:moveTo>
                    <a:pt x="491490" y="0"/>
                  </a:moveTo>
                  <a:lnTo>
                    <a:pt x="474218" y="0"/>
                  </a:lnTo>
                  <a:lnTo>
                    <a:pt x="474218" y="140081"/>
                  </a:lnTo>
                  <a:lnTo>
                    <a:pt x="491490" y="140081"/>
                  </a:lnTo>
                  <a:lnTo>
                    <a:pt x="491490" y="0"/>
                  </a:lnTo>
                  <a:close/>
                </a:path>
                <a:path w="1482725" h="406400">
                  <a:moveTo>
                    <a:pt x="587756" y="360807"/>
                  </a:moveTo>
                  <a:lnTo>
                    <a:pt x="489839" y="360807"/>
                  </a:lnTo>
                  <a:lnTo>
                    <a:pt x="489839" y="374650"/>
                  </a:lnTo>
                  <a:lnTo>
                    <a:pt x="570357" y="374650"/>
                  </a:lnTo>
                  <a:lnTo>
                    <a:pt x="570357" y="406400"/>
                  </a:lnTo>
                  <a:lnTo>
                    <a:pt x="587756" y="406400"/>
                  </a:lnTo>
                  <a:lnTo>
                    <a:pt x="587756" y="360807"/>
                  </a:lnTo>
                  <a:close/>
                </a:path>
                <a:path w="1482725" h="406400">
                  <a:moveTo>
                    <a:pt x="597281" y="311023"/>
                  </a:moveTo>
                  <a:lnTo>
                    <a:pt x="588772" y="310261"/>
                  </a:lnTo>
                  <a:lnTo>
                    <a:pt x="581152" y="308610"/>
                  </a:lnTo>
                  <a:lnTo>
                    <a:pt x="574548" y="306070"/>
                  </a:lnTo>
                  <a:lnTo>
                    <a:pt x="567944" y="303657"/>
                  </a:lnTo>
                  <a:lnTo>
                    <a:pt x="562737" y="300609"/>
                  </a:lnTo>
                  <a:lnTo>
                    <a:pt x="559219" y="297434"/>
                  </a:lnTo>
                  <a:lnTo>
                    <a:pt x="554863" y="293624"/>
                  </a:lnTo>
                  <a:lnTo>
                    <a:pt x="552450" y="289814"/>
                  </a:lnTo>
                  <a:lnTo>
                    <a:pt x="551561" y="285877"/>
                  </a:lnTo>
                  <a:lnTo>
                    <a:pt x="591820" y="285877"/>
                  </a:lnTo>
                  <a:lnTo>
                    <a:pt x="591820" y="272034"/>
                  </a:lnTo>
                  <a:lnTo>
                    <a:pt x="487553" y="272034"/>
                  </a:lnTo>
                  <a:lnTo>
                    <a:pt x="487553" y="285877"/>
                  </a:lnTo>
                  <a:lnTo>
                    <a:pt x="527558" y="285877"/>
                  </a:lnTo>
                  <a:lnTo>
                    <a:pt x="526669" y="289814"/>
                  </a:lnTo>
                  <a:lnTo>
                    <a:pt x="490347" y="310261"/>
                  </a:lnTo>
                  <a:lnTo>
                    <a:pt x="481965" y="311023"/>
                  </a:lnTo>
                  <a:lnTo>
                    <a:pt x="488061" y="324739"/>
                  </a:lnTo>
                  <a:lnTo>
                    <a:pt x="526707" y="311632"/>
                  </a:lnTo>
                  <a:lnTo>
                    <a:pt x="539623" y="297434"/>
                  </a:lnTo>
                  <a:lnTo>
                    <a:pt x="542874" y="302628"/>
                  </a:lnTo>
                  <a:lnTo>
                    <a:pt x="581952" y="323380"/>
                  </a:lnTo>
                  <a:lnTo>
                    <a:pt x="591058" y="324739"/>
                  </a:lnTo>
                  <a:lnTo>
                    <a:pt x="597281" y="311023"/>
                  </a:lnTo>
                  <a:close/>
                </a:path>
                <a:path w="1482725" h="406400">
                  <a:moveTo>
                    <a:pt x="603377" y="335407"/>
                  </a:moveTo>
                  <a:lnTo>
                    <a:pt x="548005" y="335407"/>
                  </a:lnTo>
                  <a:lnTo>
                    <a:pt x="548005" y="316484"/>
                  </a:lnTo>
                  <a:lnTo>
                    <a:pt x="530733" y="316484"/>
                  </a:lnTo>
                  <a:lnTo>
                    <a:pt x="530733" y="335407"/>
                  </a:lnTo>
                  <a:lnTo>
                    <a:pt x="475742" y="335407"/>
                  </a:lnTo>
                  <a:lnTo>
                    <a:pt x="475742" y="349250"/>
                  </a:lnTo>
                  <a:lnTo>
                    <a:pt x="603377" y="349250"/>
                  </a:lnTo>
                  <a:lnTo>
                    <a:pt x="603377" y="335407"/>
                  </a:lnTo>
                  <a:close/>
                </a:path>
                <a:path w="1482725" h="406400">
                  <a:moveTo>
                    <a:pt x="628650" y="50927"/>
                  </a:moveTo>
                  <a:lnTo>
                    <a:pt x="589788" y="34036"/>
                  </a:lnTo>
                  <a:lnTo>
                    <a:pt x="579374" y="17272"/>
                  </a:lnTo>
                  <a:lnTo>
                    <a:pt x="579374" y="4318"/>
                  </a:lnTo>
                  <a:lnTo>
                    <a:pt x="560959" y="4318"/>
                  </a:lnTo>
                  <a:lnTo>
                    <a:pt x="560959" y="17272"/>
                  </a:lnTo>
                  <a:lnTo>
                    <a:pt x="558927" y="22987"/>
                  </a:lnTo>
                  <a:lnTo>
                    <a:pt x="525360" y="47879"/>
                  </a:lnTo>
                  <a:lnTo>
                    <a:pt x="511683" y="50927"/>
                  </a:lnTo>
                  <a:lnTo>
                    <a:pt x="518541" y="65024"/>
                  </a:lnTo>
                  <a:lnTo>
                    <a:pt x="556234" y="49517"/>
                  </a:lnTo>
                  <a:lnTo>
                    <a:pt x="570230" y="33655"/>
                  </a:lnTo>
                  <a:lnTo>
                    <a:pt x="574078" y="39420"/>
                  </a:lnTo>
                  <a:lnTo>
                    <a:pt x="613130" y="63246"/>
                  </a:lnTo>
                  <a:lnTo>
                    <a:pt x="621665" y="65024"/>
                  </a:lnTo>
                  <a:lnTo>
                    <a:pt x="628650" y="50927"/>
                  </a:lnTo>
                  <a:close/>
                </a:path>
                <a:path w="1482725" h="406400">
                  <a:moveTo>
                    <a:pt x="633857" y="76835"/>
                  </a:moveTo>
                  <a:lnTo>
                    <a:pt x="506349" y="76835"/>
                  </a:lnTo>
                  <a:lnTo>
                    <a:pt x="506349" y="91186"/>
                  </a:lnTo>
                  <a:lnTo>
                    <a:pt x="560959" y="91186"/>
                  </a:lnTo>
                  <a:lnTo>
                    <a:pt x="560959" y="139700"/>
                  </a:lnTo>
                  <a:lnTo>
                    <a:pt x="578358" y="139700"/>
                  </a:lnTo>
                  <a:lnTo>
                    <a:pt x="578358" y="91186"/>
                  </a:lnTo>
                  <a:lnTo>
                    <a:pt x="633857" y="91186"/>
                  </a:lnTo>
                  <a:lnTo>
                    <a:pt x="633857" y="76835"/>
                  </a:lnTo>
                  <a:close/>
                </a:path>
                <a:path w="1482725" h="406400">
                  <a:moveTo>
                    <a:pt x="734695" y="375793"/>
                  </a:moveTo>
                  <a:lnTo>
                    <a:pt x="679196" y="375793"/>
                  </a:lnTo>
                  <a:lnTo>
                    <a:pt x="679196" y="344170"/>
                  </a:lnTo>
                  <a:lnTo>
                    <a:pt x="720598" y="344170"/>
                  </a:lnTo>
                  <a:lnTo>
                    <a:pt x="720598" y="330073"/>
                  </a:lnTo>
                  <a:lnTo>
                    <a:pt x="639572" y="330073"/>
                  </a:lnTo>
                  <a:lnTo>
                    <a:pt x="639572" y="290957"/>
                  </a:lnTo>
                  <a:lnTo>
                    <a:pt x="719328" y="290957"/>
                  </a:lnTo>
                  <a:lnTo>
                    <a:pt x="719328" y="276860"/>
                  </a:lnTo>
                  <a:lnTo>
                    <a:pt x="622300" y="276860"/>
                  </a:lnTo>
                  <a:lnTo>
                    <a:pt x="622300" y="344170"/>
                  </a:lnTo>
                  <a:lnTo>
                    <a:pt x="661924" y="344170"/>
                  </a:lnTo>
                  <a:lnTo>
                    <a:pt x="661924" y="375793"/>
                  </a:lnTo>
                  <a:lnTo>
                    <a:pt x="606933" y="375793"/>
                  </a:lnTo>
                  <a:lnTo>
                    <a:pt x="606933" y="390017"/>
                  </a:lnTo>
                  <a:lnTo>
                    <a:pt x="734695" y="390017"/>
                  </a:lnTo>
                  <a:lnTo>
                    <a:pt x="734695" y="375793"/>
                  </a:lnTo>
                  <a:close/>
                </a:path>
                <a:path w="1482725" h="406400">
                  <a:moveTo>
                    <a:pt x="765175" y="109347"/>
                  </a:moveTo>
                  <a:lnTo>
                    <a:pt x="732790" y="109347"/>
                  </a:lnTo>
                  <a:lnTo>
                    <a:pt x="732790" y="86360"/>
                  </a:lnTo>
                  <a:lnTo>
                    <a:pt x="753491" y="86360"/>
                  </a:lnTo>
                  <a:lnTo>
                    <a:pt x="753491" y="72263"/>
                  </a:lnTo>
                  <a:lnTo>
                    <a:pt x="715772" y="72263"/>
                  </a:lnTo>
                  <a:lnTo>
                    <a:pt x="715772" y="86360"/>
                  </a:lnTo>
                  <a:lnTo>
                    <a:pt x="715772" y="109347"/>
                  </a:lnTo>
                  <a:lnTo>
                    <a:pt x="688086" y="109347"/>
                  </a:lnTo>
                  <a:lnTo>
                    <a:pt x="688086" y="86360"/>
                  </a:lnTo>
                  <a:lnTo>
                    <a:pt x="715772" y="86360"/>
                  </a:lnTo>
                  <a:lnTo>
                    <a:pt x="715772" y="72263"/>
                  </a:lnTo>
                  <a:lnTo>
                    <a:pt x="669798" y="72263"/>
                  </a:lnTo>
                  <a:lnTo>
                    <a:pt x="669798" y="54229"/>
                  </a:lnTo>
                  <a:lnTo>
                    <a:pt x="750316" y="54229"/>
                  </a:lnTo>
                  <a:lnTo>
                    <a:pt x="750316" y="9525"/>
                  </a:lnTo>
                  <a:lnTo>
                    <a:pt x="652272" y="9525"/>
                  </a:lnTo>
                  <a:lnTo>
                    <a:pt x="652272" y="23495"/>
                  </a:lnTo>
                  <a:lnTo>
                    <a:pt x="732917" y="23495"/>
                  </a:lnTo>
                  <a:lnTo>
                    <a:pt x="732917" y="40640"/>
                  </a:lnTo>
                  <a:lnTo>
                    <a:pt x="652653" y="40640"/>
                  </a:lnTo>
                  <a:lnTo>
                    <a:pt x="652653" y="86360"/>
                  </a:lnTo>
                  <a:lnTo>
                    <a:pt x="671068" y="86360"/>
                  </a:lnTo>
                  <a:lnTo>
                    <a:pt x="671068" y="109347"/>
                  </a:lnTo>
                  <a:lnTo>
                    <a:pt x="637413" y="109347"/>
                  </a:lnTo>
                  <a:lnTo>
                    <a:pt x="637413" y="123571"/>
                  </a:lnTo>
                  <a:lnTo>
                    <a:pt x="765175" y="123571"/>
                  </a:lnTo>
                  <a:lnTo>
                    <a:pt x="765175" y="109347"/>
                  </a:lnTo>
                  <a:close/>
                </a:path>
                <a:path w="1482725" h="406400">
                  <a:moveTo>
                    <a:pt x="848995" y="322580"/>
                  </a:moveTo>
                  <a:lnTo>
                    <a:pt x="819912" y="298958"/>
                  </a:lnTo>
                  <a:lnTo>
                    <a:pt x="817372" y="293751"/>
                  </a:lnTo>
                  <a:lnTo>
                    <a:pt x="816178" y="288544"/>
                  </a:lnTo>
                  <a:lnTo>
                    <a:pt x="816102" y="271145"/>
                  </a:lnTo>
                  <a:lnTo>
                    <a:pt x="798703" y="271145"/>
                  </a:lnTo>
                  <a:lnTo>
                    <a:pt x="788416" y="310896"/>
                  </a:lnTo>
                  <a:lnTo>
                    <a:pt x="764667" y="325374"/>
                  </a:lnTo>
                  <a:lnTo>
                    <a:pt x="773684" y="338963"/>
                  </a:lnTo>
                  <a:lnTo>
                    <a:pt x="781685" y="336296"/>
                  </a:lnTo>
                  <a:lnTo>
                    <a:pt x="788670" y="332359"/>
                  </a:lnTo>
                  <a:lnTo>
                    <a:pt x="794385" y="327025"/>
                  </a:lnTo>
                  <a:lnTo>
                    <a:pt x="800227" y="321818"/>
                  </a:lnTo>
                  <a:lnTo>
                    <a:pt x="804672" y="315468"/>
                  </a:lnTo>
                  <a:lnTo>
                    <a:pt x="807720" y="308356"/>
                  </a:lnTo>
                  <a:lnTo>
                    <a:pt x="810895" y="314833"/>
                  </a:lnTo>
                  <a:lnTo>
                    <a:pt x="815213" y="320421"/>
                  </a:lnTo>
                  <a:lnTo>
                    <a:pt x="820674" y="325120"/>
                  </a:lnTo>
                  <a:lnTo>
                    <a:pt x="826135" y="329946"/>
                  </a:lnTo>
                  <a:lnTo>
                    <a:pt x="832612" y="333502"/>
                  </a:lnTo>
                  <a:lnTo>
                    <a:pt x="840105" y="336042"/>
                  </a:lnTo>
                  <a:lnTo>
                    <a:pt x="848995" y="322580"/>
                  </a:lnTo>
                  <a:close/>
                </a:path>
                <a:path w="1482725" h="406400">
                  <a:moveTo>
                    <a:pt x="882650" y="266827"/>
                  </a:moveTo>
                  <a:lnTo>
                    <a:pt x="865124" y="266827"/>
                  </a:lnTo>
                  <a:lnTo>
                    <a:pt x="865124" y="288925"/>
                  </a:lnTo>
                  <a:lnTo>
                    <a:pt x="837565" y="288925"/>
                  </a:lnTo>
                  <a:lnTo>
                    <a:pt x="837565" y="302895"/>
                  </a:lnTo>
                  <a:lnTo>
                    <a:pt x="865124" y="302895"/>
                  </a:lnTo>
                  <a:lnTo>
                    <a:pt x="865124" y="338201"/>
                  </a:lnTo>
                  <a:lnTo>
                    <a:pt x="882650" y="338201"/>
                  </a:lnTo>
                  <a:lnTo>
                    <a:pt x="882650" y="266827"/>
                  </a:lnTo>
                  <a:close/>
                </a:path>
                <a:path w="1482725" h="406400">
                  <a:moveTo>
                    <a:pt x="883031" y="97790"/>
                  </a:moveTo>
                  <a:lnTo>
                    <a:pt x="852678" y="65405"/>
                  </a:lnTo>
                  <a:lnTo>
                    <a:pt x="849884" y="58293"/>
                  </a:lnTo>
                  <a:lnTo>
                    <a:pt x="848550" y="51562"/>
                  </a:lnTo>
                  <a:lnTo>
                    <a:pt x="848487" y="37084"/>
                  </a:lnTo>
                  <a:lnTo>
                    <a:pt x="877824" y="37084"/>
                  </a:lnTo>
                  <a:lnTo>
                    <a:pt x="877824" y="23368"/>
                  </a:lnTo>
                  <a:lnTo>
                    <a:pt x="848487" y="23368"/>
                  </a:lnTo>
                  <a:lnTo>
                    <a:pt x="848487" y="3048"/>
                  </a:lnTo>
                  <a:lnTo>
                    <a:pt x="831215" y="3048"/>
                  </a:lnTo>
                  <a:lnTo>
                    <a:pt x="831215" y="23368"/>
                  </a:lnTo>
                  <a:lnTo>
                    <a:pt x="801497" y="23368"/>
                  </a:lnTo>
                  <a:lnTo>
                    <a:pt x="801497" y="37084"/>
                  </a:lnTo>
                  <a:lnTo>
                    <a:pt x="831342" y="37084"/>
                  </a:lnTo>
                  <a:lnTo>
                    <a:pt x="831342" y="51562"/>
                  </a:lnTo>
                  <a:lnTo>
                    <a:pt x="829945" y="58928"/>
                  </a:lnTo>
                  <a:lnTo>
                    <a:pt x="827151" y="66294"/>
                  </a:lnTo>
                  <a:lnTo>
                    <a:pt x="824484" y="73660"/>
                  </a:lnTo>
                  <a:lnTo>
                    <a:pt x="820547" y="80264"/>
                  </a:lnTo>
                  <a:lnTo>
                    <a:pt x="815340" y="86233"/>
                  </a:lnTo>
                  <a:lnTo>
                    <a:pt x="810260" y="92202"/>
                  </a:lnTo>
                  <a:lnTo>
                    <a:pt x="804164" y="96774"/>
                  </a:lnTo>
                  <a:lnTo>
                    <a:pt x="796925" y="100076"/>
                  </a:lnTo>
                  <a:lnTo>
                    <a:pt x="806450" y="113538"/>
                  </a:lnTo>
                  <a:lnTo>
                    <a:pt x="834364" y="86220"/>
                  </a:lnTo>
                  <a:lnTo>
                    <a:pt x="839978" y="73279"/>
                  </a:lnTo>
                  <a:lnTo>
                    <a:pt x="842606" y="79578"/>
                  </a:lnTo>
                  <a:lnTo>
                    <a:pt x="873760" y="111125"/>
                  </a:lnTo>
                  <a:lnTo>
                    <a:pt x="883031" y="97790"/>
                  </a:lnTo>
                  <a:close/>
                </a:path>
                <a:path w="1482725" h="406400">
                  <a:moveTo>
                    <a:pt x="887095" y="391160"/>
                  </a:moveTo>
                  <a:lnTo>
                    <a:pt x="807720" y="391160"/>
                  </a:lnTo>
                  <a:lnTo>
                    <a:pt x="807720" y="380619"/>
                  </a:lnTo>
                  <a:lnTo>
                    <a:pt x="882650" y="380619"/>
                  </a:lnTo>
                  <a:lnTo>
                    <a:pt x="882650" y="344297"/>
                  </a:lnTo>
                  <a:lnTo>
                    <a:pt x="790321" y="344297"/>
                  </a:lnTo>
                  <a:lnTo>
                    <a:pt x="790321" y="358013"/>
                  </a:lnTo>
                  <a:lnTo>
                    <a:pt x="865378" y="358013"/>
                  </a:lnTo>
                  <a:lnTo>
                    <a:pt x="865378" y="367792"/>
                  </a:lnTo>
                  <a:lnTo>
                    <a:pt x="790702" y="367792"/>
                  </a:lnTo>
                  <a:lnTo>
                    <a:pt x="790702" y="404876"/>
                  </a:lnTo>
                  <a:lnTo>
                    <a:pt x="887095" y="404876"/>
                  </a:lnTo>
                  <a:lnTo>
                    <a:pt x="887095" y="391160"/>
                  </a:lnTo>
                  <a:close/>
                </a:path>
                <a:path w="1482725" h="406400">
                  <a:moveTo>
                    <a:pt x="914781" y="0"/>
                  </a:moveTo>
                  <a:lnTo>
                    <a:pt x="897636" y="0"/>
                  </a:lnTo>
                  <a:lnTo>
                    <a:pt x="897636" y="54483"/>
                  </a:lnTo>
                  <a:lnTo>
                    <a:pt x="870458" y="54483"/>
                  </a:lnTo>
                  <a:lnTo>
                    <a:pt x="870458" y="68707"/>
                  </a:lnTo>
                  <a:lnTo>
                    <a:pt x="897636" y="68707"/>
                  </a:lnTo>
                  <a:lnTo>
                    <a:pt x="897636" y="140081"/>
                  </a:lnTo>
                  <a:lnTo>
                    <a:pt x="914781" y="140081"/>
                  </a:lnTo>
                  <a:lnTo>
                    <a:pt x="914781" y="0"/>
                  </a:lnTo>
                  <a:close/>
                </a:path>
                <a:path w="1482725" h="406400">
                  <a:moveTo>
                    <a:pt x="1007618" y="272796"/>
                  </a:moveTo>
                  <a:lnTo>
                    <a:pt x="990587" y="272796"/>
                  </a:lnTo>
                  <a:lnTo>
                    <a:pt x="990587" y="286512"/>
                  </a:lnTo>
                  <a:lnTo>
                    <a:pt x="990587" y="310007"/>
                  </a:lnTo>
                  <a:lnTo>
                    <a:pt x="929500" y="310007"/>
                  </a:lnTo>
                  <a:lnTo>
                    <a:pt x="929500" y="286512"/>
                  </a:lnTo>
                  <a:lnTo>
                    <a:pt x="990587" y="286512"/>
                  </a:lnTo>
                  <a:lnTo>
                    <a:pt x="990587" y="272796"/>
                  </a:lnTo>
                  <a:lnTo>
                    <a:pt x="912241" y="272796"/>
                  </a:lnTo>
                  <a:lnTo>
                    <a:pt x="912241" y="323723"/>
                  </a:lnTo>
                  <a:lnTo>
                    <a:pt x="1007618" y="323723"/>
                  </a:lnTo>
                  <a:lnTo>
                    <a:pt x="1007618" y="310007"/>
                  </a:lnTo>
                  <a:lnTo>
                    <a:pt x="1007618" y="286512"/>
                  </a:lnTo>
                  <a:lnTo>
                    <a:pt x="1007618" y="272796"/>
                  </a:lnTo>
                  <a:close/>
                </a:path>
                <a:path w="1482725" h="406400">
                  <a:moveTo>
                    <a:pt x="1009904" y="389763"/>
                  </a:moveTo>
                  <a:lnTo>
                    <a:pt x="929005" y="389763"/>
                  </a:lnTo>
                  <a:lnTo>
                    <a:pt x="929005" y="363347"/>
                  </a:lnTo>
                  <a:lnTo>
                    <a:pt x="911733" y="363347"/>
                  </a:lnTo>
                  <a:lnTo>
                    <a:pt x="911733" y="403733"/>
                  </a:lnTo>
                  <a:lnTo>
                    <a:pt x="1009904" y="403733"/>
                  </a:lnTo>
                  <a:lnTo>
                    <a:pt x="1009904" y="389763"/>
                  </a:lnTo>
                  <a:close/>
                </a:path>
                <a:path w="1482725" h="406400">
                  <a:moveTo>
                    <a:pt x="1018286" y="101981"/>
                  </a:moveTo>
                  <a:lnTo>
                    <a:pt x="1017181" y="92710"/>
                  </a:lnTo>
                  <a:lnTo>
                    <a:pt x="1016635" y="88011"/>
                  </a:lnTo>
                  <a:lnTo>
                    <a:pt x="1009040" y="89166"/>
                  </a:lnTo>
                  <a:lnTo>
                    <a:pt x="962723" y="92570"/>
                  </a:lnTo>
                  <a:lnTo>
                    <a:pt x="953897" y="92710"/>
                  </a:lnTo>
                  <a:lnTo>
                    <a:pt x="953897" y="64770"/>
                  </a:lnTo>
                  <a:lnTo>
                    <a:pt x="1002030" y="64770"/>
                  </a:lnTo>
                  <a:lnTo>
                    <a:pt x="1002030" y="12192"/>
                  </a:lnTo>
                  <a:lnTo>
                    <a:pt x="936117" y="12192"/>
                  </a:lnTo>
                  <a:lnTo>
                    <a:pt x="936117" y="26289"/>
                  </a:lnTo>
                  <a:lnTo>
                    <a:pt x="984377" y="26289"/>
                  </a:lnTo>
                  <a:lnTo>
                    <a:pt x="984377" y="50927"/>
                  </a:lnTo>
                  <a:lnTo>
                    <a:pt x="936244" y="50927"/>
                  </a:lnTo>
                  <a:lnTo>
                    <a:pt x="936244" y="107061"/>
                  </a:lnTo>
                  <a:lnTo>
                    <a:pt x="948436" y="107061"/>
                  </a:lnTo>
                  <a:lnTo>
                    <a:pt x="958672" y="106997"/>
                  </a:lnTo>
                  <a:lnTo>
                    <a:pt x="1001814" y="104432"/>
                  </a:lnTo>
                  <a:lnTo>
                    <a:pt x="1010018" y="103314"/>
                  </a:lnTo>
                  <a:lnTo>
                    <a:pt x="1018286" y="101981"/>
                  </a:lnTo>
                  <a:close/>
                </a:path>
                <a:path w="1482725" h="406400">
                  <a:moveTo>
                    <a:pt x="1024001" y="336677"/>
                  </a:moveTo>
                  <a:lnTo>
                    <a:pt x="896366" y="336677"/>
                  </a:lnTo>
                  <a:lnTo>
                    <a:pt x="896366" y="350520"/>
                  </a:lnTo>
                  <a:lnTo>
                    <a:pt x="952881" y="350520"/>
                  </a:lnTo>
                  <a:lnTo>
                    <a:pt x="952881" y="375793"/>
                  </a:lnTo>
                  <a:lnTo>
                    <a:pt x="970280" y="375793"/>
                  </a:lnTo>
                  <a:lnTo>
                    <a:pt x="970280" y="350520"/>
                  </a:lnTo>
                  <a:lnTo>
                    <a:pt x="1024001" y="350520"/>
                  </a:lnTo>
                  <a:lnTo>
                    <a:pt x="1024001" y="336677"/>
                  </a:lnTo>
                  <a:close/>
                </a:path>
                <a:path w="1482725" h="406400">
                  <a:moveTo>
                    <a:pt x="1045210" y="0"/>
                  </a:moveTo>
                  <a:lnTo>
                    <a:pt x="1027684" y="0"/>
                  </a:lnTo>
                  <a:lnTo>
                    <a:pt x="1027684" y="140081"/>
                  </a:lnTo>
                  <a:lnTo>
                    <a:pt x="1045210" y="140081"/>
                  </a:lnTo>
                  <a:lnTo>
                    <a:pt x="1045210" y="0"/>
                  </a:lnTo>
                  <a:close/>
                </a:path>
                <a:path w="1482725" h="406400">
                  <a:moveTo>
                    <a:pt x="1150366" y="334772"/>
                  </a:moveTo>
                  <a:lnTo>
                    <a:pt x="1111504" y="316865"/>
                  </a:lnTo>
                  <a:lnTo>
                    <a:pt x="1107186" y="310896"/>
                  </a:lnTo>
                  <a:lnTo>
                    <a:pt x="1102741" y="304927"/>
                  </a:lnTo>
                  <a:lnTo>
                    <a:pt x="1100582" y="298704"/>
                  </a:lnTo>
                  <a:lnTo>
                    <a:pt x="1100328" y="292100"/>
                  </a:lnTo>
                  <a:lnTo>
                    <a:pt x="1144397" y="292100"/>
                  </a:lnTo>
                  <a:lnTo>
                    <a:pt x="1144397" y="278130"/>
                  </a:lnTo>
                  <a:lnTo>
                    <a:pt x="1038098" y="278130"/>
                  </a:lnTo>
                  <a:lnTo>
                    <a:pt x="1038098" y="292100"/>
                  </a:lnTo>
                  <a:lnTo>
                    <a:pt x="1082167" y="292100"/>
                  </a:lnTo>
                  <a:lnTo>
                    <a:pt x="1082040" y="298704"/>
                  </a:lnTo>
                  <a:lnTo>
                    <a:pt x="1079754" y="305054"/>
                  </a:lnTo>
                  <a:lnTo>
                    <a:pt x="1075436" y="311023"/>
                  </a:lnTo>
                  <a:lnTo>
                    <a:pt x="1071118" y="317119"/>
                  </a:lnTo>
                  <a:lnTo>
                    <a:pt x="1033018" y="335280"/>
                  </a:lnTo>
                  <a:lnTo>
                    <a:pt x="1040003" y="349123"/>
                  </a:lnTo>
                  <a:lnTo>
                    <a:pt x="1077315" y="331851"/>
                  </a:lnTo>
                  <a:lnTo>
                    <a:pt x="1091311" y="314325"/>
                  </a:lnTo>
                  <a:lnTo>
                    <a:pt x="1095159" y="320573"/>
                  </a:lnTo>
                  <a:lnTo>
                    <a:pt x="1126629" y="343827"/>
                  </a:lnTo>
                  <a:lnTo>
                    <a:pt x="1143381" y="348488"/>
                  </a:lnTo>
                  <a:lnTo>
                    <a:pt x="1150366" y="334772"/>
                  </a:lnTo>
                  <a:close/>
                </a:path>
                <a:path w="1482725" h="406400">
                  <a:moveTo>
                    <a:pt x="1150493" y="72644"/>
                  </a:moveTo>
                  <a:lnTo>
                    <a:pt x="1149553" y="63754"/>
                  </a:lnTo>
                  <a:lnTo>
                    <a:pt x="1149223" y="60579"/>
                  </a:lnTo>
                  <a:lnTo>
                    <a:pt x="1141260" y="61633"/>
                  </a:lnTo>
                  <a:lnTo>
                    <a:pt x="1132852" y="62509"/>
                  </a:lnTo>
                  <a:lnTo>
                    <a:pt x="1123975" y="63207"/>
                  </a:lnTo>
                  <a:lnTo>
                    <a:pt x="1114679" y="63754"/>
                  </a:lnTo>
                  <a:lnTo>
                    <a:pt x="1114679" y="52324"/>
                  </a:lnTo>
                  <a:lnTo>
                    <a:pt x="1140206" y="52324"/>
                  </a:lnTo>
                  <a:lnTo>
                    <a:pt x="1140206" y="38354"/>
                  </a:lnTo>
                  <a:lnTo>
                    <a:pt x="1089406" y="38354"/>
                  </a:lnTo>
                  <a:lnTo>
                    <a:pt x="1089406" y="20574"/>
                  </a:lnTo>
                  <a:lnTo>
                    <a:pt x="1139317" y="20574"/>
                  </a:lnTo>
                  <a:lnTo>
                    <a:pt x="1139317" y="6604"/>
                  </a:lnTo>
                  <a:lnTo>
                    <a:pt x="1072007" y="6604"/>
                  </a:lnTo>
                  <a:lnTo>
                    <a:pt x="1072007" y="52324"/>
                  </a:lnTo>
                  <a:lnTo>
                    <a:pt x="1097280" y="52324"/>
                  </a:lnTo>
                  <a:lnTo>
                    <a:pt x="1097280" y="64643"/>
                  </a:lnTo>
                  <a:lnTo>
                    <a:pt x="1090015" y="64820"/>
                  </a:lnTo>
                  <a:lnTo>
                    <a:pt x="1059942" y="65024"/>
                  </a:lnTo>
                  <a:lnTo>
                    <a:pt x="1062228" y="78613"/>
                  </a:lnTo>
                  <a:lnTo>
                    <a:pt x="1108583" y="77470"/>
                  </a:lnTo>
                  <a:lnTo>
                    <a:pt x="1140244" y="74320"/>
                  </a:lnTo>
                  <a:lnTo>
                    <a:pt x="1150493" y="72644"/>
                  </a:lnTo>
                  <a:close/>
                </a:path>
                <a:path w="1482725" h="406400">
                  <a:moveTo>
                    <a:pt x="1155319" y="375285"/>
                  </a:moveTo>
                  <a:lnTo>
                    <a:pt x="1099947" y="375285"/>
                  </a:lnTo>
                  <a:lnTo>
                    <a:pt x="1099947" y="343408"/>
                  </a:lnTo>
                  <a:lnTo>
                    <a:pt x="1082675" y="343408"/>
                  </a:lnTo>
                  <a:lnTo>
                    <a:pt x="1082675" y="375285"/>
                  </a:lnTo>
                  <a:lnTo>
                    <a:pt x="1027557" y="375285"/>
                  </a:lnTo>
                  <a:lnTo>
                    <a:pt x="1027557" y="389763"/>
                  </a:lnTo>
                  <a:lnTo>
                    <a:pt x="1155319" y="389763"/>
                  </a:lnTo>
                  <a:lnTo>
                    <a:pt x="1155319" y="375285"/>
                  </a:lnTo>
                  <a:close/>
                </a:path>
                <a:path w="1482725" h="406400">
                  <a:moveTo>
                    <a:pt x="1176401" y="86741"/>
                  </a:moveTo>
                  <a:lnTo>
                    <a:pt x="1159256" y="86741"/>
                  </a:lnTo>
                  <a:lnTo>
                    <a:pt x="1159256" y="98679"/>
                  </a:lnTo>
                  <a:lnTo>
                    <a:pt x="1159256" y="111887"/>
                  </a:lnTo>
                  <a:lnTo>
                    <a:pt x="1159256" y="124206"/>
                  </a:lnTo>
                  <a:lnTo>
                    <a:pt x="1099312" y="124206"/>
                  </a:lnTo>
                  <a:lnTo>
                    <a:pt x="1099312" y="111887"/>
                  </a:lnTo>
                  <a:lnTo>
                    <a:pt x="1159256" y="111887"/>
                  </a:lnTo>
                  <a:lnTo>
                    <a:pt x="1159256" y="98679"/>
                  </a:lnTo>
                  <a:lnTo>
                    <a:pt x="1099312" y="98679"/>
                  </a:lnTo>
                  <a:lnTo>
                    <a:pt x="1099312" y="86741"/>
                  </a:lnTo>
                  <a:lnTo>
                    <a:pt x="1082167" y="86741"/>
                  </a:lnTo>
                  <a:lnTo>
                    <a:pt x="1082167" y="138176"/>
                  </a:lnTo>
                  <a:lnTo>
                    <a:pt x="1176401" y="138176"/>
                  </a:lnTo>
                  <a:lnTo>
                    <a:pt x="1176401" y="124206"/>
                  </a:lnTo>
                  <a:lnTo>
                    <a:pt x="1176401" y="111887"/>
                  </a:lnTo>
                  <a:lnTo>
                    <a:pt x="1176401" y="98679"/>
                  </a:lnTo>
                  <a:lnTo>
                    <a:pt x="1176401" y="86741"/>
                  </a:lnTo>
                  <a:close/>
                </a:path>
                <a:path w="1482725" h="406400">
                  <a:moveTo>
                    <a:pt x="1176401" y="127"/>
                  </a:moveTo>
                  <a:lnTo>
                    <a:pt x="1159002" y="127"/>
                  </a:lnTo>
                  <a:lnTo>
                    <a:pt x="1159002" y="80899"/>
                  </a:lnTo>
                  <a:lnTo>
                    <a:pt x="1176401" y="80899"/>
                  </a:lnTo>
                  <a:lnTo>
                    <a:pt x="1176401" y="127"/>
                  </a:lnTo>
                  <a:close/>
                </a:path>
                <a:path w="1482725" h="406400">
                  <a:moveTo>
                    <a:pt x="1242568" y="360934"/>
                  </a:moveTo>
                  <a:lnTo>
                    <a:pt x="1215390" y="332613"/>
                  </a:lnTo>
                  <a:lnTo>
                    <a:pt x="1208786" y="308356"/>
                  </a:lnTo>
                  <a:lnTo>
                    <a:pt x="1208786" y="278003"/>
                  </a:lnTo>
                  <a:lnTo>
                    <a:pt x="1191260" y="278003"/>
                  </a:lnTo>
                  <a:lnTo>
                    <a:pt x="1191260" y="299974"/>
                  </a:lnTo>
                  <a:lnTo>
                    <a:pt x="1191069" y="306451"/>
                  </a:lnTo>
                  <a:lnTo>
                    <a:pt x="1178648" y="342988"/>
                  </a:lnTo>
                  <a:lnTo>
                    <a:pt x="1155954" y="363347"/>
                  </a:lnTo>
                  <a:lnTo>
                    <a:pt x="1166495" y="377317"/>
                  </a:lnTo>
                  <a:lnTo>
                    <a:pt x="1194435" y="348322"/>
                  </a:lnTo>
                  <a:lnTo>
                    <a:pt x="1200150" y="334518"/>
                  </a:lnTo>
                  <a:lnTo>
                    <a:pt x="1202664" y="341172"/>
                  </a:lnTo>
                  <a:lnTo>
                    <a:pt x="1232027" y="374904"/>
                  </a:lnTo>
                  <a:lnTo>
                    <a:pt x="1242568" y="360934"/>
                  </a:lnTo>
                  <a:close/>
                </a:path>
                <a:path w="1482725" h="406400">
                  <a:moveTo>
                    <a:pt x="1279779" y="98298"/>
                  </a:moveTo>
                  <a:lnTo>
                    <a:pt x="1278534" y="89916"/>
                  </a:lnTo>
                  <a:lnTo>
                    <a:pt x="1277620" y="83693"/>
                  </a:lnTo>
                  <a:lnTo>
                    <a:pt x="1263040" y="86245"/>
                  </a:lnTo>
                  <a:lnTo>
                    <a:pt x="1247902" y="88138"/>
                  </a:lnTo>
                  <a:lnTo>
                    <a:pt x="1232179" y="89382"/>
                  </a:lnTo>
                  <a:lnTo>
                    <a:pt x="1215898" y="89916"/>
                  </a:lnTo>
                  <a:lnTo>
                    <a:pt x="1215898" y="13462"/>
                  </a:lnTo>
                  <a:lnTo>
                    <a:pt x="1198499" y="13462"/>
                  </a:lnTo>
                  <a:lnTo>
                    <a:pt x="1198499" y="104775"/>
                  </a:lnTo>
                  <a:lnTo>
                    <a:pt x="1210818" y="104775"/>
                  </a:lnTo>
                  <a:lnTo>
                    <a:pt x="1228712" y="104444"/>
                  </a:lnTo>
                  <a:lnTo>
                    <a:pt x="1246200" y="103251"/>
                  </a:lnTo>
                  <a:lnTo>
                    <a:pt x="1263230" y="101206"/>
                  </a:lnTo>
                  <a:lnTo>
                    <a:pt x="1279779" y="98298"/>
                  </a:lnTo>
                  <a:close/>
                </a:path>
                <a:path w="1482725" h="406400">
                  <a:moveTo>
                    <a:pt x="1307465" y="0"/>
                  </a:moveTo>
                  <a:lnTo>
                    <a:pt x="1290193" y="0"/>
                  </a:lnTo>
                  <a:lnTo>
                    <a:pt x="1290193" y="139700"/>
                  </a:lnTo>
                  <a:lnTo>
                    <a:pt x="1307465" y="139700"/>
                  </a:lnTo>
                  <a:lnTo>
                    <a:pt x="1307465" y="0"/>
                  </a:lnTo>
                  <a:close/>
                </a:path>
                <a:path w="1482725" h="406400">
                  <a:moveTo>
                    <a:pt x="1402969" y="305943"/>
                  </a:moveTo>
                  <a:lnTo>
                    <a:pt x="1323340" y="305943"/>
                  </a:lnTo>
                  <a:lnTo>
                    <a:pt x="1323340" y="271792"/>
                  </a:lnTo>
                  <a:lnTo>
                    <a:pt x="1305814" y="271792"/>
                  </a:lnTo>
                  <a:lnTo>
                    <a:pt x="1305814" y="319913"/>
                  </a:lnTo>
                  <a:lnTo>
                    <a:pt x="1402969" y="319913"/>
                  </a:lnTo>
                  <a:lnTo>
                    <a:pt x="1402969" y="305943"/>
                  </a:lnTo>
                  <a:close/>
                </a:path>
                <a:path w="1482725" h="406400">
                  <a:moveTo>
                    <a:pt x="1403731" y="389255"/>
                  </a:moveTo>
                  <a:lnTo>
                    <a:pt x="1322197" y="389255"/>
                  </a:lnTo>
                  <a:lnTo>
                    <a:pt x="1322197" y="361950"/>
                  </a:lnTo>
                  <a:lnTo>
                    <a:pt x="1304671" y="361950"/>
                  </a:lnTo>
                  <a:lnTo>
                    <a:pt x="1304671" y="403352"/>
                  </a:lnTo>
                  <a:lnTo>
                    <a:pt x="1403731" y="403352"/>
                  </a:lnTo>
                  <a:lnTo>
                    <a:pt x="1403731" y="389255"/>
                  </a:lnTo>
                  <a:close/>
                </a:path>
                <a:path w="1482725" h="406400">
                  <a:moveTo>
                    <a:pt x="1404620" y="101346"/>
                  </a:moveTo>
                  <a:lnTo>
                    <a:pt x="1403388" y="91440"/>
                  </a:lnTo>
                  <a:lnTo>
                    <a:pt x="1402842" y="86995"/>
                  </a:lnTo>
                  <a:lnTo>
                    <a:pt x="1395907" y="88074"/>
                  </a:lnTo>
                  <a:lnTo>
                    <a:pt x="1352956" y="91300"/>
                  </a:lnTo>
                  <a:lnTo>
                    <a:pt x="1344549" y="91440"/>
                  </a:lnTo>
                  <a:lnTo>
                    <a:pt x="1344549" y="27178"/>
                  </a:lnTo>
                  <a:lnTo>
                    <a:pt x="1392936" y="27178"/>
                  </a:lnTo>
                  <a:lnTo>
                    <a:pt x="1392936" y="13081"/>
                  </a:lnTo>
                  <a:lnTo>
                    <a:pt x="1327277" y="13081"/>
                  </a:lnTo>
                  <a:lnTo>
                    <a:pt x="1327277" y="106045"/>
                  </a:lnTo>
                  <a:lnTo>
                    <a:pt x="1338834" y="106045"/>
                  </a:lnTo>
                  <a:lnTo>
                    <a:pt x="1348917" y="105981"/>
                  </a:lnTo>
                  <a:lnTo>
                    <a:pt x="1389481" y="103619"/>
                  </a:lnTo>
                  <a:lnTo>
                    <a:pt x="1397025" y="102590"/>
                  </a:lnTo>
                  <a:lnTo>
                    <a:pt x="1404620" y="101346"/>
                  </a:lnTo>
                  <a:close/>
                </a:path>
                <a:path w="1482725" h="406400">
                  <a:moveTo>
                    <a:pt x="1417447" y="336042"/>
                  </a:moveTo>
                  <a:lnTo>
                    <a:pt x="1289685" y="336042"/>
                  </a:lnTo>
                  <a:lnTo>
                    <a:pt x="1289685" y="321437"/>
                  </a:lnTo>
                  <a:lnTo>
                    <a:pt x="1268222" y="321437"/>
                  </a:lnTo>
                  <a:lnTo>
                    <a:pt x="1268222" y="266827"/>
                  </a:lnTo>
                  <a:lnTo>
                    <a:pt x="1250696" y="266827"/>
                  </a:lnTo>
                  <a:lnTo>
                    <a:pt x="1250696" y="406400"/>
                  </a:lnTo>
                  <a:lnTo>
                    <a:pt x="1268222" y="406400"/>
                  </a:lnTo>
                  <a:lnTo>
                    <a:pt x="1268222" y="336042"/>
                  </a:lnTo>
                  <a:lnTo>
                    <a:pt x="1289558" y="336042"/>
                  </a:lnTo>
                  <a:lnTo>
                    <a:pt x="1289558" y="349885"/>
                  </a:lnTo>
                  <a:lnTo>
                    <a:pt x="1417447" y="349885"/>
                  </a:lnTo>
                  <a:lnTo>
                    <a:pt x="1417447" y="336042"/>
                  </a:lnTo>
                  <a:close/>
                </a:path>
                <a:path w="1482725" h="406400">
                  <a:moveTo>
                    <a:pt x="1452753" y="52832"/>
                  </a:moveTo>
                  <a:lnTo>
                    <a:pt x="1431290" y="52832"/>
                  </a:lnTo>
                  <a:lnTo>
                    <a:pt x="1431290" y="0"/>
                  </a:lnTo>
                  <a:lnTo>
                    <a:pt x="1413764" y="0"/>
                  </a:lnTo>
                  <a:lnTo>
                    <a:pt x="1413764" y="140081"/>
                  </a:lnTo>
                  <a:lnTo>
                    <a:pt x="1431290" y="140081"/>
                  </a:lnTo>
                  <a:lnTo>
                    <a:pt x="1431290" y="67310"/>
                  </a:lnTo>
                  <a:lnTo>
                    <a:pt x="1452753" y="67310"/>
                  </a:lnTo>
                  <a:lnTo>
                    <a:pt x="1452753" y="52832"/>
                  </a:lnTo>
                  <a:close/>
                </a:path>
                <a:path w="1482725" h="406400">
                  <a:moveTo>
                    <a:pt x="1482344" y="112903"/>
                  </a:moveTo>
                  <a:lnTo>
                    <a:pt x="1481836" y="110871"/>
                  </a:lnTo>
                  <a:lnTo>
                    <a:pt x="1479677" y="107188"/>
                  </a:lnTo>
                  <a:lnTo>
                    <a:pt x="1478153" y="105664"/>
                  </a:lnTo>
                  <a:lnTo>
                    <a:pt x="1476121" y="104648"/>
                  </a:lnTo>
                  <a:lnTo>
                    <a:pt x="1474216" y="103632"/>
                  </a:lnTo>
                  <a:lnTo>
                    <a:pt x="1472057" y="102997"/>
                  </a:lnTo>
                  <a:lnTo>
                    <a:pt x="1469644" y="102997"/>
                  </a:lnTo>
                  <a:lnTo>
                    <a:pt x="1467358" y="102997"/>
                  </a:lnTo>
                  <a:lnTo>
                    <a:pt x="1457198" y="113030"/>
                  </a:lnTo>
                  <a:lnTo>
                    <a:pt x="1457198" y="115316"/>
                  </a:lnTo>
                  <a:lnTo>
                    <a:pt x="1457325" y="118872"/>
                  </a:lnTo>
                  <a:lnTo>
                    <a:pt x="1458468" y="121793"/>
                  </a:lnTo>
                  <a:lnTo>
                    <a:pt x="1463167" y="126492"/>
                  </a:lnTo>
                  <a:lnTo>
                    <a:pt x="1466215" y="127635"/>
                  </a:lnTo>
                  <a:lnTo>
                    <a:pt x="1472184" y="127635"/>
                  </a:lnTo>
                  <a:lnTo>
                    <a:pt x="1480693" y="121666"/>
                  </a:lnTo>
                  <a:lnTo>
                    <a:pt x="1481836" y="119761"/>
                  </a:lnTo>
                  <a:lnTo>
                    <a:pt x="1482344" y="117602"/>
                  </a:lnTo>
                  <a:lnTo>
                    <a:pt x="1482344" y="112903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781298" y="6647434"/>
              <a:ext cx="1053718" cy="148716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4856226" y="6650989"/>
              <a:ext cx="96520" cy="31750"/>
            </a:xfrm>
            <a:custGeom>
              <a:avLst/>
              <a:gdLst/>
              <a:ahLst/>
              <a:cxnLst/>
              <a:rect l="l" t="t" r="r" b="b"/>
              <a:pathLst>
                <a:path w="96520" h="31750">
                  <a:moveTo>
                    <a:pt x="96012" y="0"/>
                  </a:moveTo>
                  <a:lnTo>
                    <a:pt x="0" y="0"/>
                  </a:lnTo>
                  <a:lnTo>
                    <a:pt x="0" y="11430"/>
                  </a:lnTo>
                  <a:lnTo>
                    <a:pt x="78867" y="11430"/>
                  </a:lnTo>
                  <a:lnTo>
                    <a:pt x="78867" y="20320"/>
                  </a:lnTo>
                  <a:lnTo>
                    <a:pt x="254" y="20320"/>
                  </a:lnTo>
                  <a:lnTo>
                    <a:pt x="254" y="31750"/>
                  </a:lnTo>
                  <a:lnTo>
                    <a:pt x="96012" y="31750"/>
                  </a:lnTo>
                  <a:lnTo>
                    <a:pt x="96012" y="20320"/>
                  </a:lnTo>
                  <a:lnTo>
                    <a:pt x="96012" y="11430"/>
                  </a:lnTo>
                  <a:lnTo>
                    <a:pt x="96012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98847" y="6647815"/>
              <a:ext cx="251587" cy="139700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2333117" y="6647814"/>
              <a:ext cx="3643629" cy="369570"/>
            </a:xfrm>
            <a:custGeom>
              <a:avLst/>
              <a:gdLst/>
              <a:ahLst/>
              <a:cxnLst/>
              <a:rect l="l" t="t" r="r" b="b"/>
              <a:pathLst>
                <a:path w="3643629" h="369570">
                  <a:moveTo>
                    <a:pt x="36322" y="347472"/>
                  </a:moveTo>
                  <a:lnTo>
                    <a:pt x="35560" y="344424"/>
                  </a:lnTo>
                  <a:lnTo>
                    <a:pt x="32512" y="338963"/>
                  </a:lnTo>
                  <a:lnTo>
                    <a:pt x="30353" y="336804"/>
                  </a:lnTo>
                  <a:lnTo>
                    <a:pt x="27559" y="335280"/>
                  </a:lnTo>
                  <a:lnTo>
                    <a:pt x="24765" y="333629"/>
                  </a:lnTo>
                  <a:lnTo>
                    <a:pt x="21590" y="332867"/>
                  </a:lnTo>
                  <a:lnTo>
                    <a:pt x="18034" y="332867"/>
                  </a:lnTo>
                  <a:lnTo>
                    <a:pt x="14605" y="332867"/>
                  </a:lnTo>
                  <a:lnTo>
                    <a:pt x="11430" y="333629"/>
                  </a:lnTo>
                  <a:lnTo>
                    <a:pt x="8763" y="335280"/>
                  </a:lnTo>
                  <a:lnTo>
                    <a:pt x="5969" y="336804"/>
                  </a:lnTo>
                  <a:lnTo>
                    <a:pt x="3810" y="338963"/>
                  </a:lnTo>
                  <a:lnTo>
                    <a:pt x="762" y="344424"/>
                  </a:lnTo>
                  <a:lnTo>
                    <a:pt x="0" y="347472"/>
                  </a:lnTo>
                  <a:lnTo>
                    <a:pt x="0" y="354584"/>
                  </a:lnTo>
                  <a:lnTo>
                    <a:pt x="14605" y="369062"/>
                  </a:lnTo>
                  <a:lnTo>
                    <a:pt x="21590" y="369062"/>
                  </a:lnTo>
                  <a:lnTo>
                    <a:pt x="36322" y="354584"/>
                  </a:lnTo>
                  <a:lnTo>
                    <a:pt x="36322" y="347472"/>
                  </a:lnTo>
                  <a:close/>
                </a:path>
                <a:path w="3643629" h="369570">
                  <a:moveTo>
                    <a:pt x="3029966" y="5981"/>
                  </a:moveTo>
                  <a:lnTo>
                    <a:pt x="3012821" y="5981"/>
                  </a:lnTo>
                  <a:lnTo>
                    <a:pt x="3012821" y="23749"/>
                  </a:lnTo>
                  <a:lnTo>
                    <a:pt x="3012821" y="36957"/>
                  </a:lnTo>
                  <a:lnTo>
                    <a:pt x="3012821" y="53340"/>
                  </a:lnTo>
                  <a:lnTo>
                    <a:pt x="2980309" y="53340"/>
                  </a:lnTo>
                  <a:lnTo>
                    <a:pt x="2980309" y="36957"/>
                  </a:lnTo>
                  <a:lnTo>
                    <a:pt x="3012821" y="36957"/>
                  </a:lnTo>
                  <a:lnTo>
                    <a:pt x="3012821" y="23749"/>
                  </a:lnTo>
                  <a:lnTo>
                    <a:pt x="2980309" y="23749"/>
                  </a:lnTo>
                  <a:lnTo>
                    <a:pt x="2980309" y="5981"/>
                  </a:lnTo>
                  <a:lnTo>
                    <a:pt x="2963164" y="5981"/>
                  </a:lnTo>
                  <a:lnTo>
                    <a:pt x="2963164" y="67183"/>
                  </a:lnTo>
                  <a:lnTo>
                    <a:pt x="3029966" y="67183"/>
                  </a:lnTo>
                  <a:lnTo>
                    <a:pt x="3029966" y="53340"/>
                  </a:lnTo>
                  <a:lnTo>
                    <a:pt x="3029966" y="36957"/>
                  </a:lnTo>
                  <a:lnTo>
                    <a:pt x="3029966" y="23749"/>
                  </a:lnTo>
                  <a:lnTo>
                    <a:pt x="3029966" y="5981"/>
                  </a:lnTo>
                  <a:close/>
                </a:path>
                <a:path w="3643629" h="369570">
                  <a:moveTo>
                    <a:pt x="3073273" y="124968"/>
                  </a:moveTo>
                  <a:lnTo>
                    <a:pt x="2994533" y="124968"/>
                  </a:lnTo>
                  <a:lnTo>
                    <a:pt x="2994533" y="113919"/>
                  </a:lnTo>
                  <a:lnTo>
                    <a:pt x="3068701" y="113919"/>
                  </a:lnTo>
                  <a:lnTo>
                    <a:pt x="3068701" y="77216"/>
                  </a:lnTo>
                  <a:lnTo>
                    <a:pt x="2977007" y="77216"/>
                  </a:lnTo>
                  <a:lnTo>
                    <a:pt x="2977007" y="90805"/>
                  </a:lnTo>
                  <a:lnTo>
                    <a:pt x="3051683" y="90805"/>
                  </a:lnTo>
                  <a:lnTo>
                    <a:pt x="3051683" y="101219"/>
                  </a:lnTo>
                  <a:lnTo>
                    <a:pt x="2977388" y="101219"/>
                  </a:lnTo>
                  <a:lnTo>
                    <a:pt x="2977388" y="138684"/>
                  </a:lnTo>
                  <a:lnTo>
                    <a:pt x="3073273" y="138684"/>
                  </a:lnTo>
                  <a:lnTo>
                    <a:pt x="3073273" y="124968"/>
                  </a:lnTo>
                  <a:close/>
                </a:path>
                <a:path w="3643629" h="369570">
                  <a:moveTo>
                    <a:pt x="3088132" y="27940"/>
                  </a:moveTo>
                  <a:lnTo>
                    <a:pt x="3068701" y="27940"/>
                  </a:lnTo>
                  <a:lnTo>
                    <a:pt x="3068701" y="127"/>
                  </a:lnTo>
                  <a:lnTo>
                    <a:pt x="3051302" y="127"/>
                  </a:lnTo>
                  <a:lnTo>
                    <a:pt x="3051302" y="71501"/>
                  </a:lnTo>
                  <a:lnTo>
                    <a:pt x="3068701" y="71501"/>
                  </a:lnTo>
                  <a:lnTo>
                    <a:pt x="3068701" y="42418"/>
                  </a:lnTo>
                  <a:lnTo>
                    <a:pt x="3088132" y="42418"/>
                  </a:lnTo>
                  <a:lnTo>
                    <a:pt x="3088132" y="27940"/>
                  </a:lnTo>
                  <a:close/>
                </a:path>
                <a:path w="3643629" h="369570">
                  <a:moveTo>
                    <a:pt x="3201543" y="109855"/>
                  </a:moveTo>
                  <a:lnTo>
                    <a:pt x="3199638" y="105410"/>
                  </a:lnTo>
                  <a:lnTo>
                    <a:pt x="3197733" y="103632"/>
                  </a:lnTo>
                  <a:lnTo>
                    <a:pt x="3191891" y="98171"/>
                  </a:lnTo>
                  <a:lnTo>
                    <a:pt x="3186303" y="95377"/>
                  </a:lnTo>
                  <a:lnTo>
                    <a:pt x="3184144" y="94780"/>
                  </a:lnTo>
                  <a:lnTo>
                    <a:pt x="3184144" y="115062"/>
                  </a:lnTo>
                  <a:lnTo>
                    <a:pt x="3184017" y="118872"/>
                  </a:lnTo>
                  <a:lnTo>
                    <a:pt x="3181477" y="121793"/>
                  </a:lnTo>
                  <a:lnTo>
                    <a:pt x="3170936" y="125603"/>
                  </a:lnTo>
                  <a:lnTo>
                    <a:pt x="3163189" y="126619"/>
                  </a:lnTo>
                  <a:lnTo>
                    <a:pt x="3142742" y="126619"/>
                  </a:lnTo>
                  <a:lnTo>
                    <a:pt x="3134995" y="125603"/>
                  </a:lnTo>
                  <a:lnTo>
                    <a:pt x="3124454" y="121793"/>
                  </a:lnTo>
                  <a:lnTo>
                    <a:pt x="3121787" y="118872"/>
                  </a:lnTo>
                  <a:lnTo>
                    <a:pt x="3121787" y="111252"/>
                  </a:lnTo>
                  <a:lnTo>
                    <a:pt x="3153029" y="103632"/>
                  </a:lnTo>
                  <a:lnTo>
                    <a:pt x="3166605" y="104419"/>
                  </a:lnTo>
                  <a:lnTo>
                    <a:pt x="3176295" y="106591"/>
                  </a:lnTo>
                  <a:lnTo>
                    <a:pt x="3182137" y="110134"/>
                  </a:lnTo>
                  <a:lnTo>
                    <a:pt x="3184144" y="115062"/>
                  </a:lnTo>
                  <a:lnTo>
                    <a:pt x="3184144" y="94780"/>
                  </a:lnTo>
                  <a:lnTo>
                    <a:pt x="3153029" y="90551"/>
                  </a:lnTo>
                  <a:lnTo>
                    <a:pt x="3145663" y="90728"/>
                  </a:lnTo>
                  <a:lnTo>
                    <a:pt x="3110103" y="101854"/>
                  </a:lnTo>
                  <a:lnTo>
                    <a:pt x="3106166" y="105410"/>
                  </a:lnTo>
                  <a:lnTo>
                    <a:pt x="3104261" y="109855"/>
                  </a:lnTo>
                  <a:lnTo>
                    <a:pt x="3104261" y="120396"/>
                  </a:lnTo>
                  <a:lnTo>
                    <a:pt x="3106166" y="124841"/>
                  </a:lnTo>
                  <a:lnTo>
                    <a:pt x="3110103" y="128524"/>
                  </a:lnTo>
                  <a:lnTo>
                    <a:pt x="3113913" y="132207"/>
                  </a:lnTo>
                  <a:lnTo>
                    <a:pt x="3153029" y="139700"/>
                  </a:lnTo>
                  <a:lnTo>
                    <a:pt x="3160306" y="139534"/>
                  </a:lnTo>
                  <a:lnTo>
                    <a:pt x="3197796" y="126619"/>
                  </a:lnTo>
                  <a:lnTo>
                    <a:pt x="3199638" y="124841"/>
                  </a:lnTo>
                  <a:lnTo>
                    <a:pt x="3201543" y="120396"/>
                  </a:lnTo>
                  <a:lnTo>
                    <a:pt x="3201543" y="109855"/>
                  </a:lnTo>
                  <a:close/>
                </a:path>
                <a:path w="3643629" h="369570">
                  <a:moveTo>
                    <a:pt x="3209798" y="43561"/>
                  </a:moveTo>
                  <a:lnTo>
                    <a:pt x="3172015" y="28829"/>
                  </a:lnTo>
                  <a:lnTo>
                    <a:pt x="3161792" y="2413"/>
                  </a:lnTo>
                  <a:lnTo>
                    <a:pt x="3144139" y="2413"/>
                  </a:lnTo>
                  <a:lnTo>
                    <a:pt x="3144088" y="13081"/>
                  </a:lnTo>
                  <a:lnTo>
                    <a:pt x="3142234" y="18288"/>
                  </a:lnTo>
                  <a:lnTo>
                    <a:pt x="3138170" y="23368"/>
                  </a:lnTo>
                  <a:lnTo>
                    <a:pt x="3134233" y="28448"/>
                  </a:lnTo>
                  <a:lnTo>
                    <a:pt x="3096387" y="43561"/>
                  </a:lnTo>
                  <a:lnTo>
                    <a:pt x="3102737" y="57277"/>
                  </a:lnTo>
                  <a:lnTo>
                    <a:pt x="3139249" y="43192"/>
                  </a:lnTo>
                  <a:lnTo>
                    <a:pt x="3153029" y="28829"/>
                  </a:lnTo>
                  <a:lnTo>
                    <a:pt x="3156762" y="34124"/>
                  </a:lnTo>
                  <a:lnTo>
                    <a:pt x="3194913" y="55638"/>
                  </a:lnTo>
                  <a:lnTo>
                    <a:pt x="3203321" y="57277"/>
                  </a:lnTo>
                  <a:lnTo>
                    <a:pt x="3209798" y="43561"/>
                  </a:lnTo>
                  <a:close/>
                </a:path>
                <a:path w="3643629" h="369570">
                  <a:moveTo>
                    <a:pt x="3216910" y="67564"/>
                  </a:moveTo>
                  <a:lnTo>
                    <a:pt x="3161665" y="67564"/>
                  </a:lnTo>
                  <a:lnTo>
                    <a:pt x="3161665" y="49276"/>
                  </a:lnTo>
                  <a:lnTo>
                    <a:pt x="3144393" y="49276"/>
                  </a:lnTo>
                  <a:lnTo>
                    <a:pt x="3144393" y="67564"/>
                  </a:lnTo>
                  <a:lnTo>
                    <a:pt x="3089402" y="67564"/>
                  </a:lnTo>
                  <a:lnTo>
                    <a:pt x="3089402" y="81407"/>
                  </a:lnTo>
                  <a:lnTo>
                    <a:pt x="3216910" y="81407"/>
                  </a:lnTo>
                  <a:lnTo>
                    <a:pt x="3216910" y="67564"/>
                  </a:lnTo>
                  <a:close/>
                </a:path>
                <a:path w="3643629" h="369570">
                  <a:moveTo>
                    <a:pt x="3311525" y="72644"/>
                  </a:moveTo>
                  <a:lnTo>
                    <a:pt x="3310585" y="63754"/>
                  </a:lnTo>
                  <a:lnTo>
                    <a:pt x="3310255" y="60579"/>
                  </a:lnTo>
                  <a:lnTo>
                    <a:pt x="3302292" y="61633"/>
                  </a:lnTo>
                  <a:lnTo>
                    <a:pt x="3293884" y="62509"/>
                  </a:lnTo>
                  <a:lnTo>
                    <a:pt x="3285007" y="63207"/>
                  </a:lnTo>
                  <a:lnTo>
                    <a:pt x="3275711" y="63754"/>
                  </a:lnTo>
                  <a:lnTo>
                    <a:pt x="3275711" y="52324"/>
                  </a:lnTo>
                  <a:lnTo>
                    <a:pt x="3301238" y="52324"/>
                  </a:lnTo>
                  <a:lnTo>
                    <a:pt x="3301238" y="38354"/>
                  </a:lnTo>
                  <a:lnTo>
                    <a:pt x="3250438" y="38354"/>
                  </a:lnTo>
                  <a:lnTo>
                    <a:pt x="3250438" y="20574"/>
                  </a:lnTo>
                  <a:lnTo>
                    <a:pt x="3300349" y="20574"/>
                  </a:lnTo>
                  <a:lnTo>
                    <a:pt x="3300349" y="6616"/>
                  </a:lnTo>
                  <a:lnTo>
                    <a:pt x="3233039" y="6616"/>
                  </a:lnTo>
                  <a:lnTo>
                    <a:pt x="3233039" y="52324"/>
                  </a:lnTo>
                  <a:lnTo>
                    <a:pt x="3258312" y="52324"/>
                  </a:lnTo>
                  <a:lnTo>
                    <a:pt x="3258312" y="64643"/>
                  </a:lnTo>
                  <a:lnTo>
                    <a:pt x="3251047" y="64820"/>
                  </a:lnTo>
                  <a:lnTo>
                    <a:pt x="3220974" y="65024"/>
                  </a:lnTo>
                  <a:lnTo>
                    <a:pt x="3223260" y="78613"/>
                  </a:lnTo>
                  <a:lnTo>
                    <a:pt x="3269615" y="77470"/>
                  </a:lnTo>
                  <a:lnTo>
                    <a:pt x="3301276" y="74320"/>
                  </a:lnTo>
                  <a:lnTo>
                    <a:pt x="3311525" y="72644"/>
                  </a:lnTo>
                  <a:close/>
                </a:path>
                <a:path w="3643629" h="369570">
                  <a:moveTo>
                    <a:pt x="3337433" y="86741"/>
                  </a:moveTo>
                  <a:lnTo>
                    <a:pt x="3320288" y="86741"/>
                  </a:lnTo>
                  <a:lnTo>
                    <a:pt x="3320288" y="98679"/>
                  </a:lnTo>
                  <a:lnTo>
                    <a:pt x="3320288" y="111887"/>
                  </a:lnTo>
                  <a:lnTo>
                    <a:pt x="3320288" y="124206"/>
                  </a:lnTo>
                  <a:lnTo>
                    <a:pt x="3260344" y="124206"/>
                  </a:lnTo>
                  <a:lnTo>
                    <a:pt x="3260344" y="111887"/>
                  </a:lnTo>
                  <a:lnTo>
                    <a:pt x="3320288" y="111887"/>
                  </a:lnTo>
                  <a:lnTo>
                    <a:pt x="3320288" y="98679"/>
                  </a:lnTo>
                  <a:lnTo>
                    <a:pt x="3260344" y="98679"/>
                  </a:lnTo>
                  <a:lnTo>
                    <a:pt x="3260344" y="86741"/>
                  </a:lnTo>
                  <a:lnTo>
                    <a:pt x="3243199" y="86741"/>
                  </a:lnTo>
                  <a:lnTo>
                    <a:pt x="3243199" y="138176"/>
                  </a:lnTo>
                  <a:lnTo>
                    <a:pt x="3337433" y="138176"/>
                  </a:lnTo>
                  <a:lnTo>
                    <a:pt x="3337433" y="124206"/>
                  </a:lnTo>
                  <a:lnTo>
                    <a:pt x="3337433" y="111887"/>
                  </a:lnTo>
                  <a:lnTo>
                    <a:pt x="3337433" y="98679"/>
                  </a:lnTo>
                  <a:lnTo>
                    <a:pt x="3337433" y="86741"/>
                  </a:lnTo>
                  <a:close/>
                </a:path>
                <a:path w="3643629" h="369570">
                  <a:moveTo>
                    <a:pt x="3337433" y="127"/>
                  </a:moveTo>
                  <a:lnTo>
                    <a:pt x="3320034" y="127"/>
                  </a:lnTo>
                  <a:lnTo>
                    <a:pt x="3320034" y="80899"/>
                  </a:lnTo>
                  <a:lnTo>
                    <a:pt x="3337433" y="80899"/>
                  </a:lnTo>
                  <a:lnTo>
                    <a:pt x="3337433" y="127"/>
                  </a:lnTo>
                  <a:close/>
                </a:path>
                <a:path w="3643629" h="369570">
                  <a:moveTo>
                    <a:pt x="3440811" y="98298"/>
                  </a:moveTo>
                  <a:lnTo>
                    <a:pt x="3439566" y="89916"/>
                  </a:lnTo>
                  <a:lnTo>
                    <a:pt x="3438652" y="83693"/>
                  </a:lnTo>
                  <a:lnTo>
                    <a:pt x="3424072" y="86245"/>
                  </a:lnTo>
                  <a:lnTo>
                    <a:pt x="3408934" y="88150"/>
                  </a:lnTo>
                  <a:lnTo>
                    <a:pt x="3393211" y="89382"/>
                  </a:lnTo>
                  <a:lnTo>
                    <a:pt x="3376930" y="89916"/>
                  </a:lnTo>
                  <a:lnTo>
                    <a:pt x="3376930" y="13462"/>
                  </a:lnTo>
                  <a:lnTo>
                    <a:pt x="3359531" y="13462"/>
                  </a:lnTo>
                  <a:lnTo>
                    <a:pt x="3359531" y="104775"/>
                  </a:lnTo>
                  <a:lnTo>
                    <a:pt x="3371850" y="104775"/>
                  </a:lnTo>
                  <a:lnTo>
                    <a:pt x="3389744" y="104444"/>
                  </a:lnTo>
                  <a:lnTo>
                    <a:pt x="3407232" y="103251"/>
                  </a:lnTo>
                  <a:lnTo>
                    <a:pt x="3424263" y="101206"/>
                  </a:lnTo>
                  <a:lnTo>
                    <a:pt x="3440811" y="98298"/>
                  </a:lnTo>
                  <a:close/>
                </a:path>
                <a:path w="3643629" h="369570">
                  <a:moveTo>
                    <a:pt x="3468497" y="0"/>
                  </a:moveTo>
                  <a:lnTo>
                    <a:pt x="3451225" y="0"/>
                  </a:lnTo>
                  <a:lnTo>
                    <a:pt x="3451225" y="139700"/>
                  </a:lnTo>
                  <a:lnTo>
                    <a:pt x="3468497" y="139700"/>
                  </a:lnTo>
                  <a:lnTo>
                    <a:pt x="3468497" y="0"/>
                  </a:lnTo>
                  <a:close/>
                </a:path>
                <a:path w="3643629" h="369570">
                  <a:moveTo>
                    <a:pt x="3565652" y="101346"/>
                  </a:moveTo>
                  <a:lnTo>
                    <a:pt x="3564420" y="91440"/>
                  </a:lnTo>
                  <a:lnTo>
                    <a:pt x="3563874" y="86995"/>
                  </a:lnTo>
                  <a:lnTo>
                    <a:pt x="3556939" y="88074"/>
                  </a:lnTo>
                  <a:lnTo>
                    <a:pt x="3513988" y="91300"/>
                  </a:lnTo>
                  <a:lnTo>
                    <a:pt x="3505581" y="91440"/>
                  </a:lnTo>
                  <a:lnTo>
                    <a:pt x="3505581" y="27178"/>
                  </a:lnTo>
                  <a:lnTo>
                    <a:pt x="3553968" y="27178"/>
                  </a:lnTo>
                  <a:lnTo>
                    <a:pt x="3553968" y="13081"/>
                  </a:lnTo>
                  <a:lnTo>
                    <a:pt x="3488309" y="13081"/>
                  </a:lnTo>
                  <a:lnTo>
                    <a:pt x="3488309" y="106045"/>
                  </a:lnTo>
                  <a:lnTo>
                    <a:pt x="3499866" y="106045"/>
                  </a:lnTo>
                  <a:lnTo>
                    <a:pt x="3509962" y="105981"/>
                  </a:lnTo>
                  <a:lnTo>
                    <a:pt x="3550513" y="103619"/>
                  </a:lnTo>
                  <a:lnTo>
                    <a:pt x="3558057" y="102590"/>
                  </a:lnTo>
                  <a:lnTo>
                    <a:pt x="3565652" y="101346"/>
                  </a:lnTo>
                  <a:close/>
                </a:path>
                <a:path w="3643629" h="369570">
                  <a:moveTo>
                    <a:pt x="3613785" y="52832"/>
                  </a:moveTo>
                  <a:lnTo>
                    <a:pt x="3592322" y="52832"/>
                  </a:lnTo>
                  <a:lnTo>
                    <a:pt x="3592322" y="0"/>
                  </a:lnTo>
                  <a:lnTo>
                    <a:pt x="3574796" y="0"/>
                  </a:lnTo>
                  <a:lnTo>
                    <a:pt x="3574796" y="140081"/>
                  </a:lnTo>
                  <a:lnTo>
                    <a:pt x="3592322" y="140081"/>
                  </a:lnTo>
                  <a:lnTo>
                    <a:pt x="3592322" y="67310"/>
                  </a:lnTo>
                  <a:lnTo>
                    <a:pt x="3613785" y="67310"/>
                  </a:lnTo>
                  <a:lnTo>
                    <a:pt x="3613785" y="52832"/>
                  </a:lnTo>
                  <a:close/>
                </a:path>
                <a:path w="3643629" h="369570">
                  <a:moveTo>
                    <a:pt x="3643376" y="112903"/>
                  </a:moveTo>
                  <a:lnTo>
                    <a:pt x="3642868" y="110871"/>
                  </a:lnTo>
                  <a:lnTo>
                    <a:pt x="3640709" y="107188"/>
                  </a:lnTo>
                  <a:lnTo>
                    <a:pt x="3639185" y="105664"/>
                  </a:lnTo>
                  <a:lnTo>
                    <a:pt x="3637153" y="104648"/>
                  </a:lnTo>
                  <a:lnTo>
                    <a:pt x="3635248" y="103632"/>
                  </a:lnTo>
                  <a:lnTo>
                    <a:pt x="3633089" y="102997"/>
                  </a:lnTo>
                  <a:lnTo>
                    <a:pt x="3630676" y="102997"/>
                  </a:lnTo>
                  <a:lnTo>
                    <a:pt x="3628390" y="102997"/>
                  </a:lnTo>
                  <a:lnTo>
                    <a:pt x="3618230" y="113030"/>
                  </a:lnTo>
                  <a:lnTo>
                    <a:pt x="3618230" y="115316"/>
                  </a:lnTo>
                  <a:lnTo>
                    <a:pt x="3618357" y="118872"/>
                  </a:lnTo>
                  <a:lnTo>
                    <a:pt x="3619500" y="121793"/>
                  </a:lnTo>
                  <a:lnTo>
                    <a:pt x="3624199" y="126492"/>
                  </a:lnTo>
                  <a:lnTo>
                    <a:pt x="3627247" y="127635"/>
                  </a:lnTo>
                  <a:lnTo>
                    <a:pt x="3633216" y="127635"/>
                  </a:lnTo>
                  <a:lnTo>
                    <a:pt x="3641725" y="121666"/>
                  </a:lnTo>
                  <a:lnTo>
                    <a:pt x="3642868" y="119761"/>
                  </a:lnTo>
                  <a:lnTo>
                    <a:pt x="3643376" y="117602"/>
                  </a:lnTo>
                  <a:lnTo>
                    <a:pt x="3643376" y="112903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415794" y="6914007"/>
              <a:ext cx="2100453" cy="140588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4560062" y="6914515"/>
              <a:ext cx="511175" cy="140335"/>
            </a:xfrm>
            <a:custGeom>
              <a:avLst/>
              <a:gdLst/>
              <a:ahLst/>
              <a:cxnLst/>
              <a:rect l="l" t="t" r="r" b="b"/>
              <a:pathLst>
                <a:path w="511175" h="140334">
                  <a:moveTo>
                    <a:pt x="463168" y="86613"/>
                  </a:moveTo>
                  <a:lnTo>
                    <a:pt x="424941" y="94995"/>
                  </a:lnTo>
                  <a:lnTo>
                    <a:pt x="415289" y="107695"/>
                  </a:lnTo>
                  <a:lnTo>
                    <a:pt x="415289" y="118744"/>
                  </a:lnTo>
                  <a:lnTo>
                    <a:pt x="449357" y="139049"/>
                  </a:lnTo>
                  <a:lnTo>
                    <a:pt x="463168" y="139826"/>
                  </a:lnTo>
                  <a:lnTo>
                    <a:pt x="470245" y="139634"/>
                  </a:lnTo>
                  <a:lnTo>
                    <a:pt x="505078" y="127507"/>
                  </a:lnTo>
                  <a:lnTo>
                    <a:pt x="505939" y="126618"/>
                  </a:lnTo>
                  <a:lnTo>
                    <a:pt x="453263" y="126618"/>
                  </a:lnTo>
                  <a:lnTo>
                    <a:pt x="445770" y="125475"/>
                  </a:lnTo>
                  <a:lnTo>
                    <a:pt x="440436" y="123062"/>
                  </a:lnTo>
                  <a:lnTo>
                    <a:pt x="435228" y="120776"/>
                  </a:lnTo>
                  <a:lnTo>
                    <a:pt x="432562" y="117601"/>
                  </a:lnTo>
                  <a:lnTo>
                    <a:pt x="432562" y="108965"/>
                  </a:lnTo>
                  <a:lnTo>
                    <a:pt x="435228" y="105663"/>
                  </a:lnTo>
                  <a:lnTo>
                    <a:pt x="440436" y="103377"/>
                  </a:lnTo>
                  <a:lnTo>
                    <a:pt x="445770" y="101091"/>
                  </a:lnTo>
                  <a:lnTo>
                    <a:pt x="453263" y="99948"/>
                  </a:lnTo>
                  <a:lnTo>
                    <a:pt x="506031" y="99948"/>
                  </a:lnTo>
                  <a:lnTo>
                    <a:pt x="505078" y="98932"/>
                  </a:lnTo>
                  <a:lnTo>
                    <a:pt x="470245" y="86824"/>
                  </a:lnTo>
                  <a:lnTo>
                    <a:pt x="463168" y="86613"/>
                  </a:lnTo>
                  <a:close/>
                </a:path>
                <a:path w="511175" h="140334">
                  <a:moveTo>
                    <a:pt x="506031" y="99948"/>
                  </a:moveTo>
                  <a:lnTo>
                    <a:pt x="472948" y="99948"/>
                  </a:lnTo>
                  <a:lnTo>
                    <a:pt x="480440" y="101091"/>
                  </a:lnTo>
                  <a:lnTo>
                    <a:pt x="485648" y="103377"/>
                  </a:lnTo>
                  <a:lnTo>
                    <a:pt x="490982" y="105663"/>
                  </a:lnTo>
                  <a:lnTo>
                    <a:pt x="493649" y="108965"/>
                  </a:lnTo>
                  <a:lnTo>
                    <a:pt x="493649" y="117601"/>
                  </a:lnTo>
                  <a:lnTo>
                    <a:pt x="490982" y="120776"/>
                  </a:lnTo>
                  <a:lnTo>
                    <a:pt x="485648" y="123062"/>
                  </a:lnTo>
                  <a:lnTo>
                    <a:pt x="480440" y="125475"/>
                  </a:lnTo>
                  <a:lnTo>
                    <a:pt x="472948" y="126618"/>
                  </a:lnTo>
                  <a:lnTo>
                    <a:pt x="505939" y="126618"/>
                  </a:lnTo>
                  <a:lnTo>
                    <a:pt x="508888" y="123570"/>
                  </a:lnTo>
                  <a:lnTo>
                    <a:pt x="510793" y="118744"/>
                  </a:lnTo>
                  <a:lnTo>
                    <a:pt x="510793" y="107695"/>
                  </a:lnTo>
                  <a:lnTo>
                    <a:pt x="508888" y="102996"/>
                  </a:lnTo>
                  <a:lnTo>
                    <a:pt x="506031" y="99948"/>
                  </a:lnTo>
                  <a:close/>
                </a:path>
                <a:path w="511175" h="140334">
                  <a:moveTo>
                    <a:pt x="242950" y="94360"/>
                  </a:moveTo>
                  <a:lnTo>
                    <a:pt x="145034" y="94360"/>
                  </a:lnTo>
                  <a:lnTo>
                    <a:pt x="145034" y="108203"/>
                  </a:lnTo>
                  <a:lnTo>
                    <a:pt x="225551" y="108203"/>
                  </a:lnTo>
                  <a:lnTo>
                    <a:pt x="225551" y="139699"/>
                  </a:lnTo>
                  <a:lnTo>
                    <a:pt x="242950" y="139699"/>
                  </a:lnTo>
                  <a:lnTo>
                    <a:pt x="242950" y="94360"/>
                  </a:lnTo>
                  <a:close/>
                </a:path>
                <a:path w="511175" h="140334">
                  <a:moveTo>
                    <a:pt x="179832" y="79882"/>
                  </a:moveTo>
                  <a:lnTo>
                    <a:pt x="162305" y="79882"/>
                  </a:lnTo>
                  <a:lnTo>
                    <a:pt x="162305" y="94360"/>
                  </a:lnTo>
                  <a:lnTo>
                    <a:pt x="179832" y="94360"/>
                  </a:lnTo>
                  <a:lnTo>
                    <a:pt x="179832" y="79882"/>
                  </a:lnTo>
                  <a:close/>
                </a:path>
                <a:path w="511175" h="140334">
                  <a:moveTo>
                    <a:pt x="226949" y="79882"/>
                  </a:moveTo>
                  <a:lnTo>
                    <a:pt x="209550" y="79882"/>
                  </a:lnTo>
                  <a:lnTo>
                    <a:pt x="209550" y="94360"/>
                  </a:lnTo>
                  <a:lnTo>
                    <a:pt x="226949" y="94360"/>
                  </a:lnTo>
                  <a:lnTo>
                    <a:pt x="226949" y="79882"/>
                  </a:lnTo>
                  <a:close/>
                </a:path>
                <a:path w="511175" h="140334">
                  <a:moveTo>
                    <a:pt x="258445" y="65912"/>
                  </a:moveTo>
                  <a:lnTo>
                    <a:pt x="130937" y="65912"/>
                  </a:lnTo>
                  <a:lnTo>
                    <a:pt x="130937" y="79882"/>
                  </a:lnTo>
                  <a:lnTo>
                    <a:pt x="258445" y="79882"/>
                  </a:lnTo>
                  <a:lnTo>
                    <a:pt x="258445" y="65912"/>
                  </a:lnTo>
                  <a:close/>
                </a:path>
                <a:path w="511175" h="140334">
                  <a:moveTo>
                    <a:pt x="127508" y="107695"/>
                  </a:moveTo>
                  <a:lnTo>
                    <a:pt x="0" y="107695"/>
                  </a:lnTo>
                  <a:lnTo>
                    <a:pt x="0" y="121919"/>
                  </a:lnTo>
                  <a:lnTo>
                    <a:pt x="127508" y="121919"/>
                  </a:lnTo>
                  <a:lnTo>
                    <a:pt x="127508" y="107695"/>
                  </a:lnTo>
                  <a:close/>
                </a:path>
                <a:path w="511175" h="140334">
                  <a:moveTo>
                    <a:pt x="45720" y="62991"/>
                  </a:moveTo>
                  <a:lnTo>
                    <a:pt x="28448" y="62991"/>
                  </a:lnTo>
                  <a:lnTo>
                    <a:pt x="28448" y="107695"/>
                  </a:lnTo>
                  <a:lnTo>
                    <a:pt x="45720" y="107695"/>
                  </a:lnTo>
                  <a:lnTo>
                    <a:pt x="45720" y="62991"/>
                  </a:lnTo>
                  <a:close/>
                </a:path>
                <a:path w="511175" h="140334">
                  <a:moveTo>
                    <a:pt x="80517" y="62991"/>
                  </a:moveTo>
                  <a:lnTo>
                    <a:pt x="63373" y="62991"/>
                  </a:lnTo>
                  <a:lnTo>
                    <a:pt x="63373" y="107695"/>
                  </a:lnTo>
                  <a:lnTo>
                    <a:pt x="80517" y="107695"/>
                  </a:lnTo>
                  <a:lnTo>
                    <a:pt x="80517" y="62991"/>
                  </a:lnTo>
                  <a:close/>
                </a:path>
                <a:path w="511175" h="140334">
                  <a:moveTo>
                    <a:pt x="114680" y="12699"/>
                  </a:moveTo>
                  <a:lnTo>
                    <a:pt x="12573" y="12699"/>
                  </a:lnTo>
                  <a:lnTo>
                    <a:pt x="12573" y="26796"/>
                  </a:lnTo>
                  <a:lnTo>
                    <a:pt x="97154" y="26796"/>
                  </a:lnTo>
                  <a:lnTo>
                    <a:pt x="97059" y="41782"/>
                  </a:lnTo>
                  <a:lnTo>
                    <a:pt x="93765" y="81127"/>
                  </a:lnTo>
                  <a:lnTo>
                    <a:pt x="92455" y="88772"/>
                  </a:lnTo>
                  <a:lnTo>
                    <a:pt x="109727" y="90677"/>
                  </a:lnTo>
                  <a:lnTo>
                    <a:pt x="111251" y="82168"/>
                  </a:lnTo>
                  <a:lnTo>
                    <a:pt x="112395" y="74167"/>
                  </a:lnTo>
                  <a:lnTo>
                    <a:pt x="113031" y="66788"/>
                  </a:lnTo>
                  <a:lnTo>
                    <a:pt x="113791" y="59435"/>
                  </a:lnTo>
                  <a:lnTo>
                    <a:pt x="114300" y="52958"/>
                  </a:lnTo>
                  <a:lnTo>
                    <a:pt x="114553" y="41782"/>
                  </a:lnTo>
                  <a:lnTo>
                    <a:pt x="114680" y="12699"/>
                  </a:lnTo>
                  <a:close/>
                </a:path>
                <a:path w="511175" h="140334">
                  <a:moveTo>
                    <a:pt x="305053" y="54482"/>
                  </a:moveTo>
                  <a:lnTo>
                    <a:pt x="287782" y="54482"/>
                  </a:lnTo>
                  <a:lnTo>
                    <a:pt x="287782" y="96265"/>
                  </a:lnTo>
                  <a:lnTo>
                    <a:pt x="260730" y="96519"/>
                  </a:lnTo>
                  <a:lnTo>
                    <a:pt x="262509" y="110743"/>
                  </a:lnTo>
                  <a:lnTo>
                    <a:pt x="273938" y="110672"/>
                  </a:lnTo>
                  <a:lnTo>
                    <a:pt x="285178" y="110458"/>
                  </a:lnTo>
                  <a:lnTo>
                    <a:pt x="328183" y="108029"/>
                  </a:lnTo>
                  <a:lnTo>
                    <a:pt x="348234" y="105409"/>
                  </a:lnTo>
                  <a:lnTo>
                    <a:pt x="347476" y="95757"/>
                  </a:lnTo>
                  <a:lnTo>
                    <a:pt x="305053" y="95757"/>
                  </a:lnTo>
                  <a:lnTo>
                    <a:pt x="305053" y="54482"/>
                  </a:lnTo>
                  <a:close/>
                </a:path>
                <a:path w="511175" h="140334">
                  <a:moveTo>
                    <a:pt x="347217" y="92455"/>
                  </a:moveTo>
                  <a:lnTo>
                    <a:pt x="338290" y="93507"/>
                  </a:lnTo>
                  <a:lnTo>
                    <a:pt x="328279" y="94392"/>
                  </a:lnTo>
                  <a:lnTo>
                    <a:pt x="317196" y="95134"/>
                  </a:lnTo>
                  <a:lnTo>
                    <a:pt x="305053" y="95757"/>
                  </a:lnTo>
                  <a:lnTo>
                    <a:pt x="347476" y="95757"/>
                  </a:lnTo>
                  <a:lnTo>
                    <a:pt x="347217" y="92455"/>
                  </a:lnTo>
                  <a:close/>
                </a:path>
                <a:path w="511175" h="140334">
                  <a:moveTo>
                    <a:pt x="340105" y="14350"/>
                  </a:moveTo>
                  <a:lnTo>
                    <a:pt x="268224" y="14350"/>
                  </a:lnTo>
                  <a:lnTo>
                    <a:pt x="268224" y="28320"/>
                  </a:lnTo>
                  <a:lnTo>
                    <a:pt x="323088" y="28320"/>
                  </a:lnTo>
                  <a:lnTo>
                    <a:pt x="323029" y="37893"/>
                  </a:lnTo>
                  <a:lnTo>
                    <a:pt x="319277" y="77215"/>
                  </a:lnTo>
                  <a:lnTo>
                    <a:pt x="336296" y="78739"/>
                  </a:lnTo>
                  <a:lnTo>
                    <a:pt x="339978" y="37893"/>
                  </a:lnTo>
                  <a:lnTo>
                    <a:pt x="340105" y="14350"/>
                  </a:lnTo>
                  <a:close/>
                </a:path>
                <a:path w="511175" h="140334">
                  <a:moveTo>
                    <a:pt x="194690" y="2920"/>
                  </a:moveTo>
                  <a:lnTo>
                    <a:pt x="154559" y="11556"/>
                  </a:lnTo>
                  <a:lnTo>
                    <a:pt x="144272" y="24637"/>
                  </a:lnTo>
                  <a:lnTo>
                    <a:pt x="144272" y="35813"/>
                  </a:lnTo>
                  <a:lnTo>
                    <a:pt x="180339" y="56562"/>
                  </a:lnTo>
                  <a:lnTo>
                    <a:pt x="194690" y="57403"/>
                  </a:lnTo>
                  <a:lnTo>
                    <a:pt x="202092" y="57191"/>
                  </a:lnTo>
                  <a:lnTo>
                    <a:pt x="239902" y="43814"/>
                  </a:lnTo>
                  <a:lnTo>
                    <a:pt x="184403" y="43814"/>
                  </a:lnTo>
                  <a:lnTo>
                    <a:pt x="176402" y="42544"/>
                  </a:lnTo>
                  <a:lnTo>
                    <a:pt x="164973" y="37972"/>
                  </a:lnTo>
                  <a:lnTo>
                    <a:pt x="162178" y="34543"/>
                  </a:lnTo>
                  <a:lnTo>
                    <a:pt x="162282" y="25653"/>
                  </a:lnTo>
                  <a:lnTo>
                    <a:pt x="164973" y="22351"/>
                  </a:lnTo>
                  <a:lnTo>
                    <a:pt x="170561" y="20065"/>
                  </a:lnTo>
                  <a:lnTo>
                    <a:pt x="176149" y="17652"/>
                  </a:lnTo>
                  <a:lnTo>
                    <a:pt x="184023" y="16509"/>
                  </a:lnTo>
                  <a:lnTo>
                    <a:pt x="239775" y="16509"/>
                  </a:lnTo>
                  <a:lnTo>
                    <a:pt x="234823" y="11556"/>
                  </a:lnTo>
                  <a:lnTo>
                    <a:pt x="202072" y="3133"/>
                  </a:lnTo>
                  <a:lnTo>
                    <a:pt x="194690" y="2920"/>
                  </a:lnTo>
                  <a:close/>
                </a:path>
                <a:path w="511175" h="140334">
                  <a:moveTo>
                    <a:pt x="239775" y="16509"/>
                  </a:moveTo>
                  <a:lnTo>
                    <a:pt x="204724" y="16509"/>
                  </a:lnTo>
                  <a:lnTo>
                    <a:pt x="212851" y="17652"/>
                  </a:lnTo>
                  <a:lnTo>
                    <a:pt x="218566" y="20065"/>
                  </a:lnTo>
                  <a:lnTo>
                    <a:pt x="224282" y="22351"/>
                  </a:lnTo>
                  <a:lnTo>
                    <a:pt x="227202" y="25653"/>
                  </a:lnTo>
                  <a:lnTo>
                    <a:pt x="227202" y="34543"/>
                  </a:lnTo>
                  <a:lnTo>
                    <a:pt x="224409" y="37972"/>
                  </a:lnTo>
                  <a:lnTo>
                    <a:pt x="212978" y="42544"/>
                  </a:lnTo>
                  <a:lnTo>
                    <a:pt x="204977" y="43814"/>
                  </a:lnTo>
                  <a:lnTo>
                    <a:pt x="239902" y="43814"/>
                  </a:lnTo>
                  <a:lnTo>
                    <a:pt x="243077" y="40639"/>
                  </a:lnTo>
                  <a:lnTo>
                    <a:pt x="245110" y="35813"/>
                  </a:lnTo>
                  <a:lnTo>
                    <a:pt x="245110" y="24637"/>
                  </a:lnTo>
                  <a:lnTo>
                    <a:pt x="243077" y="19811"/>
                  </a:lnTo>
                  <a:lnTo>
                    <a:pt x="239775" y="16509"/>
                  </a:lnTo>
                  <a:close/>
                </a:path>
                <a:path w="511175" h="140334">
                  <a:moveTo>
                    <a:pt x="510413" y="126"/>
                  </a:moveTo>
                  <a:lnTo>
                    <a:pt x="492887" y="126"/>
                  </a:lnTo>
                  <a:lnTo>
                    <a:pt x="492887" y="34670"/>
                  </a:lnTo>
                  <a:lnTo>
                    <a:pt x="469011" y="34670"/>
                  </a:lnTo>
                  <a:lnTo>
                    <a:pt x="469011" y="48894"/>
                  </a:lnTo>
                  <a:lnTo>
                    <a:pt x="492887" y="48894"/>
                  </a:lnTo>
                  <a:lnTo>
                    <a:pt x="492887" y="83057"/>
                  </a:lnTo>
                  <a:lnTo>
                    <a:pt x="510413" y="83057"/>
                  </a:lnTo>
                  <a:lnTo>
                    <a:pt x="510413" y="126"/>
                  </a:lnTo>
                  <a:close/>
                </a:path>
                <a:path w="511175" h="140334">
                  <a:moveTo>
                    <a:pt x="444626" y="22986"/>
                  </a:moveTo>
                  <a:lnTo>
                    <a:pt x="427100" y="22986"/>
                  </a:lnTo>
                  <a:lnTo>
                    <a:pt x="427100" y="30098"/>
                  </a:lnTo>
                  <a:lnTo>
                    <a:pt x="425703" y="36194"/>
                  </a:lnTo>
                  <a:lnTo>
                    <a:pt x="423037" y="42163"/>
                  </a:lnTo>
                  <a:lnTo>
                    <a:pt x="420497" y="48132"/>
                  </a:lnTo>
                  <a:lnTo>
                    <a:pt x="416560" y="53339"/>
                  </a:lnTo>
                  <a:lnTo>
                    <a:pt x="411479" y="58038"/>
                  </a:lnTo>
                  <a:lnTo>
                    <a:pt x="406273" y="62737"/>
                  </a:lnTo>
                  <a:lnTo>
                    <a:pt x="400176" y="66293"/>
                  </a:lnTo>
                  <a:lnTo>
                    <a:pt x="392938" y="68833"/>
                  </a:lnTo>
                  <a:lnTo>
                    <a:pt x="401700" y="82549"/>
                  </a:lnTo>
                  <a:lnTo>
                    <a:pt x="433070" y="57530"/>
                  </a:lnTo>
                  <a:lnTo>
                    <a:pt x="436245" y="49910"/>
                  </a:lnTo>
                  <a:lnTo>
                    <a:pt x="453777" y="49910"/>
                  </a:lnTo>
                  <a:lnTo>
                    <a:pt x="450850" y="45973"/>
                  </a:lnTo>
                  <a:lnTo>
                    <a:pt x="448310" y="40512"/>
                  </a:lnTo>
                  <a:lnTo>
                    <a:pt x="445897" y="35051"/>
                  </a:lnTo>
                  <a:lnTo>
                    <a:pt x="444626" y="29463"/>
                  </a:lnTo>
                  <a:lnTo>
                    <a:pt x="444626" y="22986"/>
                  </a:lnTo>
                  <a:close/>
                </a:path>
                <a:path w="511175" h="140334">
                  <a:moveTo>
                    <a:pt x="453777" y="49910"/>
                  </a:moveTo>
                  <a:lnTo>
                    <a:pt x="436245" y="49910"/>
                  </a:lnTo>
                  <a:lnTo>
                    <a:pt x="439292" y="56641"/>
                  </a:lnTo>
                  <a:lnTo>
                    <a:pt x="443611" y="62483"/>
                  </a:lnTo>
                  <a:lnTo>
                    <a:pt x="449199" y="67563"/>
                  </a:lnTo>
                  <a:lnTo>
                    <a:pt x="454660" y="72643"/>
                  </a:lnTo>
                  <a:lnTo>
                    <a:pt x="461263" y="76326"/>
                  </a:lnTo>
                  <a:lnTo>
                    <a:pt x="468884" y="78866"/>
                  </a:lnTo>
                  <a:lnTo>
                    <a:pt x="477392" y="65277"/>
                  </a:lnTo>
                  <a:lnTo>
                    <a:pt x="470408" y="62864"/>
                  </a:lnTo>
                  <a:lnTo>
                    <a:pt x="464438" y="59562"/>
                  </a:lnTo>
                  <a:lnTo>
                    <a:pt x="454533" y="50926"/>
                  </a:lnTo>
                  <a:lnTo>
                    <a:pt x="453777" y="49910"/>
                  </a:lnTo>
                  <a:close/>
                </a:path>
                <a:path w="511175" h="140334">
                  <a:moveTo>
                    <a:pt x="473328" y="9143"/>
                  </a:moveTo>
                  <a:lnTo>
                    <a:pt x="397890" y="9143"/>
                  </a:lnTo>
                  <a:lnTo>
                    <a:pt x="397890" y="22986"/>
                  </a:lnTo>
                  <a:lnTo>
                    <a:pt x="473328" y="22986"/>
                  </a:lnTo>
                  <a:lnTo>
                    <a:pt x="473328" y="9143"/>
                  </a:lnTo>
                  <a:close/>
                </a:path>
                <a:path w="511175" h="140334">
                  <a:moveTo>
                    <a:pt x="371855" y="0"/>
                  </a:moveTo>
                  <a:lnTo>
                    <a:pt x="354329" y="0"/>
                  </a:lnTo>
                  <a:lnTo>
                    <a:pt x="354329" y="139699"/>
                  </a:lnTo>
                  <a:lnTo>
                    <a:pt x="371855" y="139699"/>
                  </a:lnTo>
                  <a:lnTo>
                    <a:pt x="371855" y="71500"/>
                  </a:lnTo>
                  <a:lnTo>
                    <a:pt x="392175" y="71500"/>
                  </a:lnTo>
                  <a:lnTo>
                    <a:pt x="392175" y="57022"/>
                  </a:lnTo>
                  <a:lnTo>
                    <a:pt x="371855" y="57022"/>
                  </a:lnTo>
                  <a:lnTo>
                    <a:pt x="371855" y="0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111623" y="6913372"/>
              <a:ext cx="1091946" cy="141223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420620" y="7181215"/>
              <a:ext cx="1508506" cy="159512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2333117" y="7450835"/>
              <a:ext cx="1156970" cy="137160"/>
            </a:xfrm>
            <a:custGeom>
              <a:avLst/>
              <a:gdLst/>
              <a:ahLst/>
              <a:cxnLst/>
              <a:rect l="l" t="t" r="r" b="b"/>
              <a:pathLst>
                <a:path w="1156970" h="137159">
                  <a:moveTo>
                    <a:pt x="36322" y="77851"/>
                  </a:moveTo>
                  <a:lnTo>
                    <a:pt x="35560" y="74803"/>
                  </a:lnTo>
                  <a:lnTo>
                    <a:pt x="32512" y="69342"/>
                  </a:lnTo>
                  <a:lnTo>
                    <a:pt x="30353" y="67183"/>
                  </a:lnTo>
                  <a:lnTo>
                    <a:pt x="27559" y="65659"/>
                  </a:lnTo>
                  <a:lnTo>
                    <a:pt x="24765" y="64008"/>
                  </a:lnTo>
                  <a:lnTo>
                    <a:pt x="21590" y="63246"/>
                  </a:lnTo>
                  <a:lnTo>
                    <a:pt x="18034" y="63246"/>
                  </a:lnTo>
                  <a:lnTo>
                    <a:pt x="14605" y="63246"/>
                  </a:lnTo>
                  <a:lnTo>
                    <a:pt x="11430" y="64008"/>
                  </a:lnTo>
                  <a:lnTo>
                    <a:pt x="8763" y="65659"/>
                  </a:lnTo>
                  <a:lnTo>
                    <a:pt x="5969" y="67183"/>
                  </a:lnTo>
                  <a:lnTo>
                    <a:pt x="3810" y="69342"/>
                  </a:lnTo>
                  <a:lnTo>
                    <a:pt x="762" y="74803"/>
                  </a:lnTo>
                  <a:lnTo>
                    <a:pt x="0" y="77851"/>
                  </a:lnTo>
                  <a:lnTo>
                    <a:pt x="0" y="84963"/>
                  </a:lnTo>
                  <a:lnTo>
                    <a:pt x="14605" y="99441"/>
                  </a:lnTo>
                  <a:lnTo>
                    <a:pt x="21590" y="99441"/>
                  </a:lnTo>
                  <a:lnTo>
                    <a:pt x="36322" y="84963"/>
                  </a:lnTo>
                  <a:lnTo>
                    <a:pt x="36322" y="77851"/>
                  </a:lnTo>
                  <a:close/>
                </a:path>
                <a:path w="1156970" h="137159">
                  <a:moveTo>
                    <a:pt x="204978" y="48006"/>
                  </a:moveTo>
                  <a:lnTo>
                    <a:pt x="166116" y="31115"/>
                  </a:lnTo>
                  <a:lnTo>
                    <a:pt x="155702" y="14351"/>
                  </a:lnTo>
                  <a:lnTo>
                    <a:pt x="155702" y="1397"/>
                  </a:lnTo>
                  <a:lnTo>
                    <a:pt x="137287" y="1397"/>
                  </a:lnTo>
                  <a:lnTo>
                    <a:pt x="137287" y="14351"/>
                  </a:lnTo>
                  <a:lnTo>
                    <a:pt x="135255" y="20066"/>
                  </a:lnTo>
                  <a:lnTo>
                    <a:pt x="101688" y="44958"/>
                  </a:lnTo>
                  <a:lnTo>
                    <a:pt x="88011" y="48006"/>
                  </a:lnTo>
                  <a:lnTo>
                    <a:pt x="94869" y="62103"/>
                  </a:lnTo>
                  <a:lnTo>
                    <a:pt x="132562" y="46596"/>
                  </a:lnTo>
                  <a:lnTo>
                    <a:pt x="146558" y="30734"/>
                  </a:lnTo>
                  <a:lnTo>
                    <a:pt x="150406" y="36499"/>
                  </a:lnTo>
                  <a:lnTo>
                    <a:pt x="189458" y="60325"/>
                  </a:lnTo>
                  <a:lnTo>
                    <a:pt x="197993" y="62103"/>
                  </a:lnTo>
                  <a:lnTo>
                    <a:pt x="204978" y="48006"/>
                  </a:lnTo>
                  <a:close/>
                </a:path>
                <a:path w="1156970" h="137159">
                  <a:moveTo>
                    <a:pt x="210185" y="73914"/>
                  </a:moveTo>
                  <a:lnTo>
                    <a:pt x="82677" y="73914"/>
                  </a:lnTo>
                  <a:lnTo>
                    <a:pt x="82677" y="88265"/>
                  </a:lnTo>
                  <a:lnTo>
                    <a:pt x="137287" y="88265"/>
                  </a:lnTo>
                  <a:lnTo>
                    <a:pt x="137287" y="136779"/>
                  </a:lnTo>
                  <a:lnTo>
                    <a:pt x="154686" y="136779"/>
                  </a:lnTo>
                  <a:lnTo>
                    <a:pt x="154686" y="88265"/>
                  </a:lnTo>
                  <a:lnTo>
                    <a:pt x="210185" y="88265"/>
                  </a:lnTo>
                  <a:lnTo>
                    <a:pt x="210185" y="73914"/>
                  </a:lnTo>
                  <a:close/>
                </a:path>
                <a:path w="1156970" h="137159">
                  <a:moveTo>
                    <a:pt x="341503" y="106426"/>
                  </a:moveTo>
                  <a:lnTo>
                    <a:pt x="309118" y="106426"/>
                  </a:lnTo>
                  <a:lnTo>
                    <a:pt x="309118" y="83439"/>
                  </a:lnTo>
                  <a:lnTo>
                    <a:pt x="329819" y="83439"/>
                  </a:lnTo>
                  <a:lnTo>
                    <a:pt x="329819" y="69342"/>
                  </a:lnTo>
                  <a:lnTo>
                    <a:pt x="292100" y="69342"/>
                  </a:lnTo>
                  <a:lnTo>
                    <a:pt x="292100" y="83439"/>
                  </a:lnTo>
                  <a:lnTo>
                    <a:pt x="292100" y="106426"/>
                  </a:lnTo>
                  <a:lnTo>
                    <a:pt x="264414" y="106426"/>
                  </a:lnTo>
                  <a:lnTo>
                    <a:pt x="264414" y="83439"/>
                  </a:lnTo>
                  <a:lnTo>
                    <a:pt x="292100" y="83439"/>
                  </a:lnTo>
                  <a:lnTo>
                    <a:pt x="292100" y="69342"/>
                  </a:lnTo>
                  <a:lnTo>
                    <a:pt x="246126" y="69342"/>
                  </a:lnTo>
                  <a:lnTo>
                    <a:pt x="246126" y="51308"/>
                  </a:lnTo>
                  <a:lnTo>
                    <a:pt x="326644" y="51308"/>
                  </a:lnTo>
                  <a:lnTo>
                    <a:pt x="326644" y="6604"/>
                  </a:lnTo>
                  <a:lnTo>
                    <a:pt x="228600" y="6604"/>
                  </a:lnTo>
                  <a:lnTo>
                    <a:pt x="228600" y="20574"/>
                  </a:lnTo>
                  <a:lnTo>
                    <a:pt x="309245" y="20574"/>
                  </a:lnTo>
                  <a:lnTo>
                    <a:pt x="309245" y="37719"/>
                  </a:lnTo>
                  <a:lnTo>
                    <a:pt x="228981" y="37719"/>
                  </a:lnTo>
                  <a:lnTo>
                    <a:pt x="228981" y="83439"/>
                  </a:lnTo>
                  <a:lnTo>
                    <a:pt x="247396" y="83439"/>
                  </a:lnTo>
                  <a:lnTo>
                    <a:pt x="247396" y="106426"/>
                  </a:lnTo>
                  <a:lnTo>
                    <a:pt x="213741" y="106426"/>
                  </a:lnTo>
                  <a:lnTo>
                    <a:pt x="213741" y="120650"/>
                  </a:lnTo>
                  <a:lnTo>
                    <a:pt x="341503" y="120650"/>
                  </a:lnTo>
                  <a:lnTo>
                    <a:pt x="341503" y="106426"/>
                  </a:lnTo>
                  <a:close/>
                </a:path>
                <a:path w="1156970" h="137159">
                  <a:moveTo>
                    <a:pt x="456819" y="105791"/>
                  </a:moveTo>
                  <a:lnTo>
                    <a:pt x="454914" y="101092"/>
                  </a:lnTo>
                  <a:lnTo>
                    <a:pt x="452678" y="98933"/>
                  </a:lnTo>
                  <a:lnTo>
                    <a:pt x="450977" y="97282"/>
                  </a:lnTo>
                  <a:lnTo>
                    <a:pt x="447167" y="93472"/>
                  </a:lnTo>
                  <a:lnTo>
                    <a:pt x="441579" y="90551"/>
                  </a:lnTo>
                  <a:lnTo>
                    <a:pt x="439293" y="89916"/>
                  </a:lnTo>
                  <a:lnTo>
                    <a:pt x="439293" y="107188"/>
                  </a:lnTo>
                  <a:lnTo>
                    <a:pt x="439293" y="115189"/>
                  </a:lnTo>
                  <a:lnTo>
                    <a:pt x="436626" y="118110"/>
                  </a:lnTo>
                  <a:lnTo>
                    <a:pt x="425958" y="122174"/>
                  </a:lnTo>
                  <a:lnTo>
                    <a:pt x="418084" y="123190"/>
                  </a:lnTo>
                  <a:lnTo>
                    <a:pt x="397764" y="123190"/>
                  </a:lnTo>
                  <a:lnTo>
                    <a:pt x="377063" y="107188"/>
                  </a:lnTo>
                  <a:lnTo>
                    <a:pt x="379730" y="104140"/>
                  </a:lnTo>
                  <a:lnTo>
                    <a:pt x="385064" y="102108"/>
                  </a:lnTo>
                  <a:lnTo>
                    <a:pt x="390398" y="99949"/>
                  </a:lnTo>
                  <a:lnTo>
                    <a:pt x="398145" y="98933"/>
                  </a:lnTo>
                  <a:lnTo>
                    <a:pt x="418338" y="98933"/>
                  </a:lnTo>
                  <a:lnTo>
                    <a:pt x="426085" y="99949"/>
                  </a:lnTo>
                  <a:lnTo>
                    <a:pt x="431419" y="102108"/>
                  </a:lnTo>
                  <a:lnTo>
                    <a:pt x="436626" y="104140"/>
                  </a:lnTo>
                  <a:lnTo>
                    <a:pt x="439293" y="107188"/>
                  </a:lnTo>
                  <a:lnTo>
                    <a:pt x="439293" y="89916"/>
                  </a:lnTo>
                  <a:lnTo>
                    <a:pt x="408305" y="85471"/>
                  </a:lnTo>
                  <a:lnTo>
                    <a:pt x="401015" y="85661"/>
                  </a:lnTo>
                  <a:lnTo>
                    <a:pt x="361442" y="101092"/>
                  </a:lnTo>
                  <a:lnTo>
                    <a:pt x="359537" y="105791"/>
                  </a:lnTo>
                  <a:lnTo>
                    <a:pt x="359537" y="116586"/>
                  </a:lnTo>
                  <a:lnTo>
                    <a:pt x="361442" y="121158"/>
                  </a:lnTo>
                  <a:lnTo>
                    <a:pt x="365379" y="124968"/>
                  </a:lnTo>
                  <a:lnTo>
                    <a:pt x="369316" y="128905"/>
                  </a:lnTo>
                  <a:lnTo>
                    <a:pt x="408305" y="136779"/>
                  </a:lnTo>
                  <a:lnTo>
                    <a:pt x="415569" y="136588"/>
                  </a:lnTo>
                  <a:lnTo>
                    <a:pt x="450977" y="124968"/>
                  </a:lnTo>
                  <a:lnTo>
                    <a:pt x="452805" y="123190"/>
                  </a:lnTo>
                  <a:lnTo>
                    <a:pt x="454914" y="121158"/>
                  </a:lnTo>
                  <a:lnTo>
                    <a:pt x="456819" y="116586"/>
                  </a:lnTo>
                  <a:lnTo>
                    <a:pt x="456819" y="105791"/>
                  </a:lnTo>
                  <a:close/>
                </a:path>
                <a:path w="1156970" h="137159">
                  <a:moveTo>
                    <a:pt x="466217" y="42291"/>
                  </a:moveTo>
                  <a:lnTo>
                    <a:pt x="457581" y="41402"/>
                  </a:lnTo>
                  <a:lnTo>
                    <a:pt x="450088" y="39751"/>
                  </a:lnTo>
                  <a:lnTo>
                    <a:pt x="443484" y="37338"/>
                  </a:lnTo>
                  <a:lnTo>
                    <a:pt x="436880" y="35052"/>
                  </a:lnTo>
                  <a:lnTo>
                    <a:pt x="420624" y="17653"/>
                  </a:lnTo>
                  <a:lnTo>
                    <a:pt x="460756" y="17653"/>
                  </a:lnTo>
                  <a:lnTo>
                    <a:pt x="460756" y="3810"/>
                  </a:lnTo>
                  <a:lnTo>
                    <a:pt x="356489" y="3810"/>
                  </a:lnTo>
                  <a:lnTo>
                    <a:pt x="356489" y="17653"/>
                  </a:lnTo>
                  <a:lnTo>
                    <a:pt x="396494" y="17653"/>
                  </a:lnTo>
                  <a:lnTo>
                    <a:pt x="395605" y="21463"/>
                  </a:lnTo>
                  <a:lnTo>
                    <a:pt x="393192" y="25146"/>
                  </a:lnTo>
                  <a:lnTo>
                    <a:pt x="389255" y="28575"/>
                  </a:lnTo>
                  <a:lnTo>
                    <a:pt x="385318" y="32131"/>
                  </a:lnTo>
                  <a:lnTo>
                    <a:pt x="380111" y="35052"/>
                  </a:lnTo>
                  <a:lnTo>
                    <a:pt x="373507" y="37338"/>
                  </a:lnTo>
                  <a:lnTo>
                    <a:pt x="366903" y="39751"/>
                  </a:lnTo>
                  <a:lnTo>
                    <a:pt x="359410" y="41402"/>
                  </a:lnTo>
                  <a:lnTo>
                    <a:pt x="350901" y="42291"/>
                  </a:lnTo>
                  <a:lnTo>
                    <a:pt x="356870" y="55880"/>
                  </a:lnTo>
                  <a:lnTo>
                    <a:pt x="395643" y="43103"/>
                  </a:lnTo>
                  <a:lnTo>
                    <a:pt x="408559" y="29083"/>
                  </a:lnTo>
                  <a:lnTo>
                    <a:pt x="411835" y="34201"/>
                  </a:lnTo>
                  <a:lnTo>
                    <a:pt x="451002" y="54597"/>
                  </a:lnTo>
                  <a:lnTo>
                    <a:pt x="460121" y="55880"/>
                  </a:lnTo>
                  <a:lnTo>
                    <a:pt x="466217" y="42291"/>
                  </a:lnTo>
                  <a:close/>
                </a:path>
                <a:path w="1156970" h="137159">
                  <a:moveTo>
                    <a:pt x="472186" y="62357"/>
                  </a:moveTo>
                  <a:lnTo>
                    <a:pt x="344678" y="62357"/>
                  </a:lnTo>
                  <a:lnTo>
                    <a:pt x="344678" y="76073"/>
                  </a:lnTo>
                  <a:lnTo>
                    <a:pt x="472186" y="76073"/>
                  </a:lnTo>
                  <a:lnTo>
                    <a:pt x="472186" y="62357"/>
                  </a:lnTo>
                  <a:close/>
                </a:path>
                <a:path w="1156970" h="137159">
                  <a:moveTo>
                    <a:pt x="589026" y="120142"/>
                  </a:moveTo>
                  <a:lnTo>
                    <a:pt x="509016" y="120142"/>
                  </a:lnTo>
                  <a:lnTo>
                    <a:pt x="509016" y="93472"/>
                  </a:lnTo>
                  <a:lnTo>
                    <a:pt x="491490" y="93472"/>
                  </a:lnTo>
                  <a:lnTo>
                    <a:pt x="491490" y="134112"/>
                  </a:lnTo>
                  <a:lnTo>
                    <a:pt x="589026" y="134112"/>
                  </a:lnTo>
                  <a:lnTo>
                    <a:pt x="589026" y="120142"/>
                  </a:lnTo>
                  <a:close/>
                </a:path>
                <a:path w="1156970" h="137159">
                  <a:moveTo>
                    <a:pt x="589915" y="24130"/>
                  </a:moveTo>
                  <a:lnTo>
                    <a:pt x="587883" y="19050"/>
                  </a:lnTo>
                  <a:lnTo>
                    <a:pt x="584174" y="15240"/>
                  </a:lnTo>
                  <a:lnTo>
                    <a:pt x="579628" y="10541"/>
                  </a:lnTo>
                  <a:lnTo>
                    <a:pt x="573659" y="7239"/>
                  </a:lnTo>
                  <a:lnTo>
                    <a:pt x="572008" y="6718"/>
                  </a:lnTo>
                  <a:lnTo>
                    <a:pt x="572008" y="25146"/>
                  </a:lnTo>
                  <a:lnTo>
                    <a:pt x="572008" y="34544"/>
                  </a:lnTo>
                  <a:lnTo>
                    <a:pt x="569087" y="38100"/>
                  </a:lnTo>
                  <a:lnTo>
                    <a:pt x="557657" y="43180"/>
                  </a:lnTo>
                  <a:lnTo>
                    <a:pt x="549656" y="44450"/>
                  </a:lnTo>
                  <a:lnTo>
                    <a:pt x="539496" y="44577"/>
                  </a:lnTo>
                  <a:lnTo>
                    <a:pt x="529336" y="44450"/>
                  </a:lnTo>
                  <a:lnTo>
                    <a:pt x="521335" y="43180"/>
                  </a:lnTo>
                  <a:lnTo>
                    <a:pt x="509905" y="38100"/>
                  </a:lnTo>
                  <a:lnTo>
                    <a:pt x="506984" y="34544"/>
                  </a:lnTo>
                  <a:lnTo>
                    <a:pt x="506984" y="25146"/>
                  </a:lnTo>
                  <a:lnTo>
                    <a:pt x="509905" y="21590"/>
                  </a:lnTo>
                  <a:lnTo>
                    <a:pt x="515620" y="19177"/>
                  </a:lnTo>
                  <a:lnTo>
                    <a:pt x="521335" y="16637"/>
                  </a:lnTo>
                  <a:lnTo>
                    <a:pt x="529336" y="15367"/>
                  </a:lnTo>
                  <a:lnTo>
                    <a:pt x="539496" y="15240"/>
                  </a:lnTo>
                  <a:lnTo>
                    <a:pt x="549656" y="15367"/>
                  </a:lnTo>
                  <a:lnTo>
                    <a:pt x="557657" y="16637"/>
                  </a:lnTo>
                  <a:lnTo>
                    <a:pt x="563372" y="19177"/>
                  </a:lnTo>
                  <a:lnTo>
                    <a:pt x="569087" y="21590"/>
                  </a:lnTo>
                  <a:lnTo>
                    <a:pt x="572008" y="25146"/>
                  </a:lnTo>
                  <a:lnTo>
                    <a:pt x="572008" y="6718"/>
                  </a:lnTo>
                  <a:lnTo>
                    <a:pt x="539496" y="1397"/>
                  </a:lnTo>
                  <a:lnTo>
                    <a:pt x="532130" y="1612"/>
                  </a:lnTo>
                  <a:lnTo>
                    <a:pt x="491109" y="19050"/>
                  </a:lnTo>
                  <a:lnTo>
                    <a:pt x="489077" y="24130"/>
                  </a:lnTo>
                  <a:lnTo>
                    <a:pt x="489077" y="35687"/>
                  </a:lnTo>
                  <a:lnTo>
                    <a:pt x="491109" y="40767"/>
                  </a:lnTo>
                  <a:lnTo>
                    <a:pt x="495300" y="45085"/>
                  </a:lnTo>
                  <a:lnTo>
                    <a:pt x="499364" y="49403"/>
                  </a:lnTo>
                  <a:lnTo>
                    <a:pt x="539496" y="58293"/>
                  </a:lnTo>
                  <a:lnTo>
                    <a:pt x="546849" y="58089"/>
                  </a:lnTo>
                  <a:lnTo>
                    <a:pt x="584174" y="44577"/>
                  </a:lnTo>
                  <a:lnTo>
                    <a:pt x="587883" y="40767"/>
                  </a:lnTo>
                  <a:lnTo>
                    <a:pt x="589915" y="35687"/>
                  </a:lnTo>
                  <a:lnTo>
                    <a:pt x="589915" y="24130"/>
                  </a:lnTo>
                  <a:close/>
                </a:path>
                <a:path w="1156970" h="137159">
                  <a:moveTo>
                    <a:pt x="603250" y="69215"/>
                  </a:moveTo>
                  <a:lnTo>
                    <a:pt x="475742" y="69215"/>
                  </a:lnTo>
                  <a:lnTo>
                    <a:pt x="475742" y="83058"/>
                  </a:lnTo>
                  <a:lnTo>
                    <a:pt x="603250" y="83058"/>
                  </a:lnTo>
                  <a:lnTo>
                    <a:pt x="603250" y="69215"/>
                  </a:lnTo>
                  <a:close/>
                </a:path>
                <a:path w="1156970" h="137159">
                  <a:moveTo>
                    <a:pt x="750570" y="9779"/>
                  </a:moveTo>
                  <a:lnTo>
                    <a:pt x="648462" y="9779"/>
                  </a:lnTo>
                  <a:lnTo>
                    <a:pt x="648462" y="23876"/>
                  </a:lnTo>
                  <a:lnTo>
                    <a:pt x="733044" y="23876"/>
                  </a:lnTo>
                  <a:lnTo>
                    <a:pt x="732942" y="38862"/>
                  </a:lnTo>
                  <a:lnTo>
                    <a:pt x="729653" y="78206"/>
                  </a:lnTo>
                  <a:lnTo>
                    <a:pt x="728345" y="85852"/>
                  </a:lnTo>
                  <a:lnTo>
                    <a:pt x="745617" y="87757"/>
                  </a:lnTo>
                  <a:lnTo>
                    <a:pt x="747141" y="79248"/>
                  </a:lnTo>
                  <a:lnTo>
                    <a:pt x="748284" y="71247"/>
                  </a:lnTo>
                  <a:lnTo>
                    <a:pt x="748919" y="63868"/>
                  </a:lnTo>
                  <a:lnTo>
                    <a:pt x="749681" y="56515"/>
                  </a:lnTo>
                  <a:lnTo>
                    <a:pt x="750189" y="50038"/>
                  </a:lnTo>
                  <a:lnTo>
                    <a:pt x="750443" y="38862"/>
                  </a:lnTo>
                  <a:lnTo>
                    <a:pt x="750570" y="9779"/>
                  </a:lnTo>
                  <a:close/>
                </a:path>
                <a:path w="1156970" h="137159">
                  <a:moveTo>
                    <a:pt x="763397" y="104775"/>
                  </a:moveTo>
                  <a:lnTo>
                    <a:pt x="716407" y="104775"/>
                  </a:lnTo>
                  <a:lnTo>
                    <a:pt x="716407" y="60071"/>
                  </a:lnTo>
                  <a:lnTo>
                    <a:pt x="699262" y="60071"/>
                  </a:lnTo>
                  <a:lnTo>
                    <a:pt x="699262" y="104775"/>
                  </a:lnTo>
                  <a:lnTo>
                    <a:pt x="681609" y="104775"/>
                  </a:lnTo>
                  <a:lnTo>
                    <a:pt x="681609" y="60071"/>
                  </a:lnTo>
                  <a:lnTo>
                    <a:pt x="664337" y="60071"/>
                  </a:lnTo>
                  <a:lnTo>
                    <a:pt x="664337" y="104775"/>
                  </a:lnTo>
                  <a:lnTo>
                    <a:pt x="635889" y="104775"/>
                  </a:lnTo>
                  <a:lnTo>
                    <a:pt x="635889" y="118999"/>
                  </a:lnTo>
                  <a:lnTo>
                    <a:pt x="763397" y="118999"/>
                  </a:lnTo>
                  <a:lnTo>
                    <a:pt x="763397" y="104775"/>
                  </a:lnTo>
                  <a:close/>
                </a:path>
                <a:path w="1156970" h="137159">
                  <a:moveTo>
                    <a:pt x="880999" y="21717"/>
                  </a:moveTo>
                  <a:lnTo>
                    <a:pt x="878967" y="16891"/>
                  </a:lnTo>
                  <a:lnTo>
                    <a:pt x="875665" y="13589"/>
                  </a:lnTo>
                  <a:lnTo>
                    <a:pt x="870712" y="8636"/>
                  </a:lnTo>
                  <a:lnTo>
                    <a:pt x="864870" y="5588"/>
                  </a:lnTo>
                  <a:lnTo>
                    <a:pt x="863092" y="5054"/>
                  </a:lnTo>
                  <a:lnTo>
                    <a:pt x="863092" y="22733"/>
                  </a:lnTo>
                  <a:lnTo>
                    <a:pt x="863092" y="31623"/>
                  </a:lnTo>
                  <a:lnTo>
                    <a:pt x="860298" y="35052"/>
                  </a:lnTo>
                  <a:lnTo>
                    <a:pt x="848868" y="39624"/>
                  </a:lnTo>
                  <a:lnTo>
                    <a:pt x="840867" y="40894"/>
                  </a:lnTo>
                  <a:lnTo>
                    <a:pt x="820293" y="40894"/>
                  </a:lnTo>
                  <a:lnTo>
                    <a:pt x="812292" y="39624"/>
                  </a:lnTo>
                  <a:lnTo>
                    <a:pt x="800862" y="35052"/>
                  </a:lnTo>
                  <a:lnTo>
                    <a:pt x="798068" y="31623"/>
                  </a:lnTo>
                  <a:lnTo>
                    <a:pt x="798169" y="22733"/>
                  </a:lnTo>
                  <a:lnTo>
                    <a:pt x="800862" y="19431"/>
                  </a:lnTo>
                  <a:lnTo>
                    <a:pt x="806450" y="17145"/>
                  </a:lnTo>
                  <a:lnTo>
                    <a:pt x="812038" y="14732"/>
                  </a:lnTo>
                  <a:lnTo>
                    <a:pt x="819912" y="13589"/>
                  </a:lnTo>
                  <a:lnTo>
                    <a:pt x="840613" y="13589"/>
                  </a:lnTo>
                  <a:lnTo>
                    <a:pt x="848741" y="14732"/>
                  </a:lnTo>
                  <a:lnTo>
                    <a:pt x="854456" y="17145"/>
                  </a:lnTo>
                  <a:lnTo>
                    <a:pt x="860171" y="19431"/>
                  </a:lnTo>
                  <a:lnTo>
                    <a:pt x="830580" y="0"/>
                  </a:lnTo>
                  <a:lnTo>
                    <a:pt x="823188" y="215"/>
                  </a:lnTo>
                  <a:lnTo>
                    <a:pt x="782193" y="16891"/>
                  </a:lnTo>
                  <a:lnTo>
                    <a:pt x="780161" y="21717"/>
                  </a:lnTo>
                  <a:lnTo>
                    <a:pt x="780161" y="32893"/>
                  </a:lnTo>
                  <a:lnTo>
                    <a:pt x="816229" y="53644"/>
                  </a:lnTo>
                  <a:lnTo>
                    <a:pt x="830580" y="54483"/>
                  </a:lnTo>
                  <a:lnTo>
                    <a:pt x="837971" y="54279"/>
                  </a:lnTo>
                  <a:lnTo>
                    <a:pt x="875792" y="40894"/>
                  </a:lnTo>
                  <a:lnTo>
                    <a:pt x="878967" y="37719"/>
                  </a:lnTo>
                  <a:lnTo>
                    <a:pt x="880999" y="32893"/>
                  </a:lnTo>
                  <a:lnTo>
                    <a:pt x="880999" y="21717"/>
                  </a:lnTo>
                  <a:close/>
                </a:path>
                <a:path w="1156970" h="137159">
                  <a:moveTo>
                    <a:pt x="894334" y="62992"/>
                  </a:moveTo>
                  <a:lnTo>
                    <a:pt x="845439" y="62992"/>
                  </a:lnTo>
                  <a:lnTo>
                    <a:pt x="845439" y="76962"/>
                  </a:lnTo>
                  <a:lnTo>
                    <a:pt x="845439" y="91440"/>
                  </a:lnTo>
                  <a:lnTo>
                    <a:pt x="815721" y="91440"/>
                  </a:lnTo>
                  <a:lnTo>
                    <a:pt x="815721" y="76962"/>
                  </a:lnTo>
                  <a:lnTo>
                    <a:pt x="845439" y="76962"/>
                  </a:lnTo>
                  <a:lnTo>
                    <a:pt x="845439" y="62992"/>
                  </a:lnTo>
                  <a:lnTo>
                    <a:pt x="766826" y="62992"/>
                  </a:lnTo>
                  <a:lnTo>
                    <a:pt x="766826" y="76962"/>
                  </a:lnTo>
                  <a:lnTo>
                    <a:pt x="798195" y="76962"/>
                  </a:lnTo>
                  <a:lnTo>
                    <a:pt x="798195" y="91440"/>
                  </a:lnTo>
                  <a:lnTo>
                    <a:pt x="780923" y="91440"/>
                  </a:lnTo>
                  <a:lnTo>
                    <a:pt x="780923" y="105283"/>
                  </a:lnTo>
                  <a:lnTo>
                    <a:pt x="861441" y="105283"/>
                  </a:lnTo>
                  <a:lnTo>
                    <a:pt x="861441" y="136779"/>
                  </a:lnTo>
                  <a:lnTo>
                    <a:pt x="878840" y="136779"/>
                  </a:lnTo>
                  <a:lnTo>
                    <a:pt x="878840" y="91440"/>
                  </a:lnTo>
                  <a:lnTo>
                    <a:pt x="862838" y="91440"/>
                  </a:lnTo>
                  <a:lnTo>
                    <a:pt x="862838" y="76962"/>
                  </a:lnTo>
                  <a:lnTo>
                    <a:pt x="894334" y="76962"/>
                  </a:lnTo>
                  <a:lnTo>
                    <a:pt x="894334" y="62992"/>
                  </a:lnTo>
                  <a:close/>
                </a:path>
                <a:path w="1156970" h="137159">
                  <a:moveTo>
                    <a:pt x="1010031" y="107188"/>
                  </a:moveTo>
                  <a:lnTo>
                    <a:pt x="1008126" y="102743"/>
                  </a:lnTo>
                  <a:lnTo>
                    <a:pt x="1006411" y="101092"/>
                  </a:lnTo>
                  <a:lnTo>
                    <a:pt x="1004316" y="99060"/>
                  </a:lnTo>
                  <a:lnTo>
                    <a:pt x="1000379" y="95377"/>
                  </a:lnTo>
                  <a:lnTo>
                    <a:pt x="994791" y="92583"/>
                  </a:lnTo>
                  <a:lnTo>
                    <a:pt x="992632" y="92024"/>
                  </a:lnTo>
                  <a:lnTo>
                    <a:pt x="992632" y="112395"/>
                  </a:lnTo>
                  <a:lnTo>
                    <a:pt x="990625" y="117322"/>
                  </a:lnTo>
                  <a:lnTo>
                    <a:pt x="984783" y="120865"/>
                  </a:lnTo>
                  <a:lnTo>
                    <a:pt x="975093" y="122986"/>
                  </a:lnTo>
                  <a:lnTo>
                    <a:pt x="961517" y="123698"/>
                  </a:lnTo>
                  <a:lnTo>
                    <a:pt x="951230" y="123698"/>
                  </a:lnTo>
                  <a:lnTo>
                    <a:pt x="943483" y="122682"/>
                  </a:lnTo>
                  <a:lnTo>
                    <a:pt x="938136" y="120777"/>
                  </a:lnTo>
                  <a:lnTo>
                    <a:pt x="932942" y="118999"/>
                  </a:lnTo>
                  <a:lnTo>
                    <a:pt x="930262" y="116078"/>
                  </a:lnTo>
                  <a:lnTo>
                    <a:pt x="930402" y="112395"/>
                  </a:lnTo>
                  <a:lnTo>
                    <a:pt x="930262" y="108585"/>
                  </a:lnTo>
                  <a:lnTo>
                    <a:pt x="932942" y="105791"/>
                  </a:lnTo>
                  <a:lnTo>
                    <a:pt x="943483" y="101981"/>
                  </a:lnTo>
                  <a:lnTo>
                    <a:pt x="951230" y="101092"/>
                  </a:lnTo>
                  <a:lnTo>
                    <a:pt x="971677" y="101092"/>
                  </a:lnTo>
                  <a:lnTo>
                    <a:pt x="979411" y="101981"/>
                  </a:lnTo>
                  <a:lnTo>
                    <a:pt x="989825" y="105791"/>
                  </a:lnTo>
                  <a:lnTo>
                    <a:pt x="992505" y="108585"/>
                  </a:lnTo>
                  <a:lnTo>
                    <a:pt x="992632" y="112395"/>
                  </a:lnTo>
                  <a:lnTo>
                    <a:pt x="992632" y="92024"/>
                  </a:lnTo>
                  <a:lnTo>
                    <a:pt x="961517" y="87884"/>
                  </a:lnTo>
                  <a:lnTo>
                    <a:pt x="954151" y="88061"/>
                  </a:lnTo>
                  <a:lnTo>
                    <a:pt x="918591" y="99060"/>
                  </a:lnTo>
                  <a:lnTo>
                    <a:pt x="914654" y="102743"/>
                  </a:lnTo>
                  <a:lnTo>
                    <a:pt x="912749" y="107188"/>
                  </a:lnTo>
                  <a:lnTo>
                    <a:pt x="912749" y="117602"/>
                  </a:lnTo>
                  <a:lnTo>
                    <a:pt x="914654" y="122047"/>
                  </a:lnTo>
                  <a:lnTo>
                    <a:pt x="918591" y="125603"/>
                  </a:lnTo>
                  <a:lnTo>
                    <a:pt x="922388" y="129286"/>
                  </a:lnTo>
                  <a:lnTo>
                    <a:pt x="961517" y="136779"/>
                  </a:lnTo>
                  <a:lnTo>
                    <a:pt x="968794" y="136613"/>
                  </a:lnTo>
                  <a:lnTo>
                    <a:pt x="1006348" y="123698"/>
                  </a:lnTo>
                  <a:lnTo>
                    <a:pt x="1008126" y="122047"/>
                  </a:lnTo>
                  <a:lnTo>
                    <a:pt x="1010031" y="117602"/>
                  </a:lnTo>
                  <a:lnTo>
                    <a:pt x="1010031" y="107188"/>
                  </a:lnTo>
                  <a:close/>
                </a:path>
                <a:path w="1156970" h="137159">
                  <a:moveTo>
                    <a:pt x="1019429" y="40894"/>
                  </a:moveTo>
                  <a:lnTo>
                    <a:pt x="981329" y="27813"/>
                  </a:lnTo>
                  <a:lnTo>
                    <a:pt x="973950" y="17018"/>
                  </a:lnTo>
                  <a:lnTo>
                    <a:pt x="1013968" y="17018"/>
                  </a:lnTo>
                  <a:lnTo>
                    <a:pt x="1013968" y="3048"/>
                  </a:lnTo>
                  <a:lnTo>
                    <a:pt x="909701" y="3048"/>
                  </a:lnTo>
                  <a:lnTo>
                    <a:pt x="909701" y="17018"/>
                  </a:lnTo>
                  <a:lnTo>
                    <a:pt x="949452" y="17018"/>
                  </a:lnTo>
                  <a:lnTo>
                    <a:pt x="948436" y="20828"/>
                  </a:lnTo>
                  <a:lnTo>
                    <a:pt x="912241" y="40132"/>
                  </a:lnTo>
                  <a:lnTo>
                    <a:pt x="903859" y="40894"/>
                  </a:lnTo>
                  <a:lnTo>
                    <a:pt x="910082" y="54610"/>
                  </a:lnTo>
                  <a:lnTo>
                    <a:pt x="948855" y="41859"/>
                  </a:lnTo>
                  <a:lnTo>
                    <a:pt x="961771" y="27813"/>
                  </a:lnTo>
                  <a:lnTo>
                    <a:pt x="965047" y="32994"/>
                  </a:lnTo>
                  <a:lnTo>
                    <a:pt x="1004214" y="53327"/>
                  </a:lnTo>
                  <a:lnTo>
                    <a:pt x="1013333" y="54610"/>
                  </a:lnTo>
                  <a:lnTo>
                    <a:pt x="1019429" y="40894"/>
                  </a:lnTo>
                  <a:close/>
                </a:path>
                <a:path w="1156970" h="137159">
                  <a:moveTo>
                    <a:pt x="1025398" y="65024"/>
                  </a:moveTo>
                  <a:lnTo>
                    <a:pt x="970153" y="65024"/>
                  </a:lnTo>
                  <a:lnTo>
                    <a:pt x="970153" y="46990"/>
                  </a:lnTo>
                  <a:lnTo>
                    <a:pt x="952881" y="46990"/>
                  </a:lnTo>
                  <a:lnTo>
                    <a:pt x="952881" y="65024"/>
                  </a:lnTo>
                  <a:lnTo>
                    <a:pt x="897890" y="65024"/>
                  </a:lnTo>
                  <a:lnTo>
                    <a:pt x="897890" y="78740"/>
                  </a:lnTo>
                  <a:lnTo>
                    <a:pt x="1025398" y="78740"/>
                  </a:lnTo>
                  <a:lnTo>
                    <a:pt x="1025398" y="65024"/>
                  </a:lnTo>
                  <a:close/>
                </a:path>
                <a:path w="1156970" h="137159">
                  <a:moveTo>
                    <a:pt x="1156843" y="106426"/>
                  </a:moveTo>
                  <a:lnTo>
                    <a:pt x="1124458" y="106426"/>
                  </a:lnTo>
                  <a:lnTo>
                    <a:pt x="1124458" y="83439"/>
                  </a:lnTo>
                  <a:lnTo>
                    <a:pt x="1145159" y="83439"/>
                  </a:lnTo>
                  <a:lnTo>
                    <a:pt x="1145159" y="69342"/>
                  </a:lnTo>
                  <a:lnTo>
                    <a:pt x="1107440" y="69342"/>
                  </a:lnTo>
                  <a:lnTo>
                    <a:pt x="1107440" y="83439"/>
                  </a:lnTo>
                  <a:lnTo>
                    <a:pt x="1107440" y="106426"/>
                  </a:lnTo>
                  <a:lnTo>
                    <a:pt x="1079754" y="106426"/>
                  </a:lnTo>
                  <a:lnTo>
                    <a:pt x="1079754" y="83439"/>
                  </a:lnTo>
                  <a:lnTo>
                    <a:pt x="1107440" y="83439"/>
                  </a:lnTo>
                  <a:lnTo>
                    <a:pt x="1107440" y="69342"/>
                  </a:lnTo>
                  <a:lnTo>
                    <a:pt x="1061466" y="69342"/>
                  </a:lnTo>
                  <a:lnTo>
                    <a:pt x="1061466" y="51308"/>
                  </a:lnTo>
                  <a:lnTo>
                    <a:pt x="1141984" y="51308"/>
                  </a:lnTo>
                  <a:lnTo>
                    <a:pt x="1141984" y="6604"/>
                  </a:lnTo>
                  <a:lnTo>
                    <a:pt x="1043940" y="6604"/>
                  </a:lnTo>
                  <a:lnTo>
                    <a:pt x="1043940" y="20574"/>
                  </a:lnTo>
                  <a:lnTo>
                    <a:pt x="1124585" y="20574"/>
                  </a:lnTo>
                  <a:lnTo>
                    <a:pt x="1124585" y="37719"/>
                  </a:lnTo>
                  <a:lnTo>
                    <a:pt x="1044321" y="37719"/>
                  </a:lnTo>
                  <a:lnTo>
                    <a:pt x="1044321" y="83439"/>
                  </a:lnTo>
                  <a:lnTo>
                    <a:pt x="1062736" y="83439"/>
                  </a:lnTo>
                  <a:lnTo>
                    <a:pt x="1062736" y="106426"/>
                  </a:lnTo>
                  <a:lnTo>
                    <a:pt x="1029081" y="106426"/>
                  </a:lnTo>
                  <a:lnTo>
                    <a:pt x="1029081" y="120650"/>
                  </a:lnTo>
                  <a:lnTo>
                    <a:pt x="1156843" y="120650"/>
                  </a:lnTo>
                  <a:lnTo>
                    <a:pt x="1156843" y="106426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20694" y="7447534"/>
              <a:ext cx="127761" cy="140208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689477" y="7462012"/>
              <a:ext cx="313690" cy="112395"/>
            </a:xfrm>
            <a:custGeom>
              <a:avLst/>
              <a:gdLst/>
              <a:ahLst/>
              <a:cxnLst/>
              <a:rect l="l" t="t" r="r" b="b"/>
              <a:pathLst>
                <a:path w="313689" h="112395">
                  <a:moveTo>
                    <a:pt x="252095" y="0"/>
                  </a:moveTo>
                  <a:lnTo>
                    <a:pt x="219456" y="0"/>
                  </a:lnTo>
                  <a:lnTo>
                    <a:pt x="219456" y="112014"/>
                  </a:lnTo>
                  <a:lnTo>
                    <a:pt x="252095" y="112014"/>
                  </a:lnTo>
                  <a:lnTo>
                    <a:pt x="260973" y="111583"/>
                  </a:lnTo>
                  <a:lnTo>
                    <a:pt x="296529" y="96726"/>
                  </a:lnTo>
                  <a:lnTo>
                    <a:pt x="299606" y="93472"/>
                  </a:lnTo>
                  <a:lnTo>
                    <a:pt x="239268" y="93472"/>
                  </a:lnTo>
                  <a:lnTo>
                    <a:pt x="239268" y="18542"/>
                  </a:lnTo>
                  <a:lnTo>
                    <a:pt x="299640" y="18542"/>
                  </a:lnTo>
                  <a:lnTo>
                    <a:pt x="296529" y="15224"/>
                  </a:lnTo>
                  <a:lnTo>
                    <a:pt x="260973" y="428"/>
                  </a:lnTo>
                  <a:lnTo>
                    <a:pt x="252095" y="0"/>
                  </a:lnTo>
                  <a:close/>
                </a:path>
                <a:path w="313689" h="112395">
                  <a:moveTo>
                    <a:pt x="299640" y="18542"/>
                  </a:moveTo>
                  <a:lnTo>
                    <a:pt x="260731" y="18542"/>
                  </a:lnTo>
                  <a:lnTo>
                    <a:pt x="268097" y="20066"/>
                  </a:lnTo>
                  <a:lnTo>
                    <a:pt x="280415" y="25908"/>
                  </a:lnTo>
                  <a:lnTo>
                    <a:pt x="285114" y="30226"/>
                  </a:lnTo>
                  <a:lnTo>
                    <a:pt x="291719" y="41402"/>
                  </a:lnTo>
                  <a:lnTo>
                    <a:pt x="293304" y="47867"/>
                  </a:lnTo>
                  <a:lnTo>
                    <a:pt x="293307" y="64129"/>
                  </a:lnTo>
                  <a:lnTo>
                    <a:pt x="291719" y="70485"/>
                  </a:lnTo>
                  <a:lnTo>
                    <a:pt x="260731" y="93472"/>
                  </a:lnTo>
                  <a:lnTo>
                    <a:pt x="299606" y="93472"/>
                  </a:lnTo>
                  <a:lnTo>
                    <a:pt x="313436" y="56007"/>
                  </a:lnTo>
                  <a:lnTo>
                    <a:pt x="312939" y="47867"/>
                  </a:lnTo>
                  <a:lnTo>
                    <a:pt x="311467" y="40227"/>
                  </a:lnTo>
                  <a:lnTo>
                    <a:pt x="309042" y="33111"/>
                  </a:lnTo>
                  <a:lnTo>
                    <a:pt x="305688" y="26543"/>
                  </a:lnTo>
                  <a:lnTo>
                    <a:pt x="301496" y="20520"/>
                  </a:lnTo>
                  <a:lnTo>
                    <a:pt x="299640" y="18542"/>
                  </a:lnTo>
                  <a:close/>
                </a:path>
                <a:path w="313689" h="112395">
                  <a:moveTo>
                    <a:pt x="174751" y="0"/>
                  </a:moveTo>
                  <a:lnTo>
                    <a:pt x="129539" y="0"/>
                  </a:lnTo>
                  <a:lnTo>
                    <a:pt x="129539" y="112014"/>
                  </a:lnTo>
                  <a:lnTo>
                    <a:pt x="149351" y="112014"/>
                  </a:lnTo>
                  <a:lnTo>
                    <a:pt x="149351" y="68834"/>
                  </a:lnTo>
                  <a:lnTo>
                    <a:pt x="183135" y="68834"/>
                  </a:lnTo>
                  <a:lnTo>
                    <a:pt x="181863" y="66929"/>
                  </a:lnTo>
                  <a:lnTo>
                    <a:pt x="190246" y="64516"/>
                  </a:lnTo>
                  <a:lnTo>
                    <a:pt x="196723" y="60579"/>
                  </a:lnTo>
                  <a:lnTo>
                    <a:pt x="201422" y="54864"/>
                  </a:lnTo>
                  <a:lnTo>
                    <a:pt x="203995" y="51816"/>
                  </a:lnTo>
                  <a:lnTo>
                    <a:pt x="149351" y="51816"/>
                  </a:lnTo>
                  <a:lnTo>
                    <a:pt x="149351" y="18034"/>
                  </a:lnTo>
                  <a:lnTo>
                    <a:pt x="204327" y="18034"/>
                  </a:lnTo>
                  <a:lnTo>
                    <a:pt x="203200" y="16383"/>
                  </a:lnTo>
                  <a:lnTo>
                    <a:pt x="199771" y="11176"/>
                  </a:lnTo>
                  <a:lnTo>
                    <a:pt x="194818" y="7112"/>
                  </a:lnTo>
                  <a:lnTo>
                    <a:pt x="188468" y="4318"/>
                  </a:lnTo>
                  <a:lnTo>
                    <a:pt x="181990" y="1397"/>
                  </a:lnTo>
                  <a:lnTo>
                    <a:pt x="174751" y="0"/>
                  </a:lnTo>
                  <a:close/>
                </a:path>
                <a:path w="313689" h="112395">
                  <a:moveTo>
                    <a:pt x="183135" y="68834"/>
                  </a:moveTo>
                  <a:lnTo>
                    <a:pt x="160782" y="68834"/>
                  </a:lnTo>
                  <a:lnTo>
                    <a:pt x="189102" y="112014"/>
                  </a:lnTo>
                  <a:lnTo>
                    <a:pt x="211962" y="112014"/>
                  </a:lnTo>
                  <a:lnTo>
                    <a:pt x="183135" y="68834"/>
                  </a:lnTo>
                  <a:close/>
                </a:path>
                <a:path w="313689" h="112395">
                  <a:moveTo>
                    <a:pt x="204327" y="18034"/>
                  </a:moveTo>
                  <a:lnTo>
                    <a:pt x="167386" y="18034"/>
                  </a:lnTo>
                  <a:lnTo>
                    <a:pt x="173989" y="18161"/>
                  </a:lnTo>
                  <a:lnTo>
                    <a:pt x="179197" y="19558"/>
                  </a:lnTo>
                  <a:lnTo>
                    <a:pt x="186689" y="25527"/>
                  </a:lnTo>
                  <a:lnTo>
                    <a:pt x="188595" y="29718"/>
                  </a:lnTo>
                  <a:lnTo>
                    <a:pt x="188595" y="40132"/>
                  </a:lnTo>
                  <a:lnTo>
                    <a:pt x="186689" y="44323"/>
                  </a:lnTo>
                  <a:lnTo>
                    <a:pt x="182880" y="47371"/>
                  </a:lnTo>
                  <a:lnTo>
                    <a:pt x="179197" y="50419"/>
                  </a:lnTo>
                  <a:lnTo>
                    <a:pt x="173989" y="51816"/>
                  </a:lnTo>
                  <a:lnTo>
                    <a:pt x="203995" y="51816"/>
                  </a:lnTo>
                  <a:lnTo>
                    <a:pt x="206248" y="49149"/>
                  </a:lnTo>
                  <a:lnTo>
                    <a:pt x="208534" y="42291"/>
                  </a:lnTo>
                  <a:lnTo>
                    <a:pt x="208534" y="27559"/>
                  </a:lnTo>
                  <a:lnTo>
                    <a:pt x="206756" y="21590"/>
                  </a:lnTo>
                  <a:lnTo>
                    <a:pt x="204327" y="18034"/>
                  </a:lnTo>
                  <a:close/>
                </a:path>
                <a:path w="313689" h="112395">
                  <a:moveTo>
                    <a:pt x="114300" y="0"/>
                  </a:moveTo>
                  <a:lnTo>
                    <a:pt x="94487" y="0"/>
                  </a:lnTo>
                  <a:lnTo>
                    <a:pt x="94487" y="112014"/>
                  </a:lnTo>
                  <a:lnTo>
                    <a:pt x="114300" y="112014"/>
                  </a:lnTo>
                  <a:lnTo>
                    <a:pt x="114300" y="0"/>
                  </a:lnTo>
                  <a:close/>
                </a:path>
                <a:path w="313689" h="112395">
                  <a:moveTo>
                    <a:pt x="19812" y="0"/>
                  </a:moveTo>
                  <a:lnTo>
                    <a:pt x="0" y="0"/>
                  </a:lnTo>
                  <a:lnTo>
                    <a:pt x="0" y="112014"/>
                  </a:lnTo>
                  <a:lnTo>
                    <a:pt x="19812" y="112014"/>
                  </a:lnTo>
                  <a:lnTo>
                    <a:pt x="19812" y="59182"/>
                  </a:lnTo>
                  <a:lnTo>
                    <a:pt x="45207" y="59182"/>
                  </a:lnTo>
                  <a:lnTo>
                    <a:pt x="40386" y="53213"/>
                  </a:lnTo>
                  <a:lnTo>
                    <a:pt x="44566" y="48387"/>
                  </a:lnTo>
                  <a:lnTo>
                    <a:pt x="19812" y="48387"/>
                  </a:lnTo>
                  <a:lnTo>
                    <a:pt x="19812" y="0"/>
                  </a:lnTo>
                  <a:close/>
                </a:path>
                <a:path w="313689" h="112395">
                  <a:moveTo>
                    <a:pt x="45207" y="59182"/>
                  </a:moveTo>
                  <a:lnTo>
                    <a:pt x="20827" y="59182"/>
                  </a:lnTo>
                  <a:lnTo>
                    <a:pt x="62611" y="112014"/>
                  </a:lnTo>
                  <a:lnTo>
                    <a:pt x="87884" y="112014"/>
                  </a:lnTo>
                  <a:lnTo>
                    <a:pt x="45207" y="59182"/>
                  </a:lnTo>
                  <a:close/>
                </a:path>
                <a:path w="313689" h="112395">
                  <a:moveTo>
                    <a:pt x="86487" y="0"/>
                  </a:moveTo>
                  <a:lnTo>
                    <a:pt x="61468" y="0"/>
                  </a:lnTo>
                  <a:lnTo>
                    <a:pt x="20574" y="48387"/>
                  </a:lnTo>
                  <a:lnTo>
                    <a:pt x="44566" y="48387"/>
                  </a:lnTo>
                  <a:lnTo>
                    <a:pt x="86487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40377" y="7448042"/>
              <a:ext cx="1570227" cy="159384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5623052" y="7462011"/>
              <a:ext cx="821055" cy="145415"/>
            </a:xfrm>
            <a:custGeom>
              <a:avLst/>
              <a:gdLst/>
              <a:ahLst/>
              <a:cxnLst/>
              <a:rect l="l" t="t" r="r" b="b"/>
              <a:pathLst>
                <a:path w="821054" h="145415">
                  <a:moveTo>
                    <a:pt x="49364" y="61722"/>
                  </a:moveTo>
                  <a:lnTo>
                    <a:pt x="0" y="61722"/>
                  </a:lnTo>
                  <a:lnTo>
                    <a:pt x="0" y="78740"/>
                  </a:lnTo>
                  <a:lnTo>
                    <a:pt x="49364" y="78740"/>
                  </a:lnTo>
                  <a:lnTo>
                    <a:pt x="49364" y="61722"/>
                  </a:lnTo>
                  <a:close/>
                </a:path>
                <a:path w="821054" h="145415">
                  <a:moveTo>
                    <a:pt x="136398" y="51181"/>
                  </a:moveTo>
                  <a:lnTo>
                    <a:pt x="134556" y="47498"/>
                  </a:lnTo>
                  <a:lnTo>
                    <a:pt x="133096" y="44577"/>
                  </a:lnTo>
                  <a:lnTo>
                    <a:pt x="128270" y="39370"/>
                  </a:lnTo>
                  <a:lnTo>
                    <a:pt x="121920" y="35687"/>
                  </a:lnTo>
                  <a:lnTo>
                    <a:pt x="115697" y="31877"/>
                  </a:lnTo>
                  <a:lnTo>
                    <a:pt x="108458" y="29972"/>
                  </a:lnTo>
                  <a:lnTo>
                    <a:pt x="92583" y="29972"/>
                  </a:lnTo>
                  <a:lnTo>
                    <a:pt x="85471" y="31750"/>
                  </a:lnTo>
                  <a:lnTo>
                    <a:pt x="58293" y="64135"/>
                  </a:lnTo>
                  <a:lnTo>
                    <a:pt x="58293" y="80010"/>
                  </a:lnTo>
                  <a:lnTo>
                    <a:pt x="85471" y="112395"/>
                  </a:lnTo>
                  <a:lnTo>
                    <a:pt x="92583" y="114173"/>
                  </a:lnTo>
                  <a:lnTo>
                    <a:pt x="108458" y="114173"/>
                  </a:lnTo>
                  <a:lnTo>
                    <a:pt x="115697" y="112268"/>
                  </a:lnTo>
                  <a:lnTo>
                    <a:pt x="128270" y="104775"/>
                  </a:lnTo>
                  <a:lnTo>
                    <a:pt x="133096" y="99568"/>
                  </a:lnTo>
                  <a:lnTo>
                    <a:pt x="134556" y="96647"/>
                  </a:lnTo>
                  <a:lnTo>
                    <a:pt x="136398" y="92964"/>
                  </a:lnTo>
                  <a:lnTo>
                    <a:pt x="119634" y="85598"/>
                  </a:lnTo>
                  <a:lnTo>
                    <a:pt x="117856" y="89154"/>
                  </a:lnTo>
                  <a:lnTo>
                    <a:pt x="115316" y="91821"/>
                  </a:lnTo>
                  <a:lnTo>
                    <a:pt x="108712" y="95631"/>
                  </a:lnTo>
                  <a:lnTo>
                    <a:pt x="104775" y="96647"/>
                  </a:lnTo>
                  <a:lnTo>
                    <a:pt x="95885" y="96647"/>
                  </a:lnTo>
                  <a:lnTo>
                    <a:pt x="76835" y="76835"/>
                  </a:lnTo>
                  <a:lnTo>
                    <a:pt x="76835" y="67310"/>
                  </a:lnTo>
                  <a:lnTo>
                    <a:pt x="95885" y="47498"/>
                  </a:lnTo>
                  <a:lnTo>
                    <a:pt x="104775" y="47498"/>
                  </a:lnTo>
                  <a:lnTo>
                    <a:pt x="108712" y="48514"/>
                  </a:lnTo>
                  <a:lnTo>
                    <a:pt x="115316" y="52324"/>
                  </a:lnTo>
                  <a:lnTo>
                    <a:pt x="117856" y="54991"/>
                  </a:lnTo>
                  <a:lnTo>
                    <a:pt x="119634" y="58547"/>
                  </a:lnTo>
                  <a:lnTo>
                    <a:pt x="136398" y="51181"/>
                  </a:lnTo>
                  <a:close/>
                </a:path>
                <a:path w="821054" h="145415">
                  <a:moveTo>
                    <a:pt x="223774" y="32131"/>
                  </a:moveTo>
                  <a:lnTo>
                    <a:pt x="205359" y="32131"/>
                  </a:lnTo>
                  <a:lnTo>
                    <a:pt x="205359" y="67310"/>
                  </a:lnTo>
                  <a:lnTo>
                    <a:pt x="205359" y="76835"/>
                  </a:lnTo>
                  <a:lnTo>
                    <a:pt x="187579" y="96647"/>
                  </a:lnTo>
                  <a:lnTo>
                    <a:pt x="179070" y="96647"/>
                  </a:lnTo>
                  <a:lnTo>
                    <a:pt x="175260" y="95631"/>
                  </a:lnTo>
                  <a:lnTo>
                    <a:pt x="171958" y="93472"/>
                  </a:lnTo>
                  <a:lnTo>
                    <a:pt x="168529" y="91440"/>
                  </a:lnTo>
                  <a:lnTo>
                    <a:pt x="165989" y="88519"/>
                  </a:lnTo>
                  <a:lnTo>
                    <a:pt x="164084" y="84709"/>
                  </a:lnTo>
                  <a:lnTo>
                    <a:pt x="162179" y="81026"/>
                  </a:lnTo>
                  <a:lnTo>
                    <a:pt x="161290" y="76835"/>
                  </a:lnTo>
                  <a:lnTo>
                    <a:pt x="161290" y="67310"/>
                  </a:lnTo>
                  <a:lnTo>
                    <a:pt x="162179" y="63119"/>
                  </a:lnTo>
                  <a:lnTo>
                    <a:pt x="164147" y="59309"/>
                  </a:lnTo>
                  <a:lnTo>
                    <a:pt x="165989" y="55626"/>
                  </a:lnTo>
                  <a:lnTo>
                    <a:pt x="168529" y="52705"/>
                  </a:lnTo>
                  <a:lnTo>
                    <a:pt x="171958" y="50673"/>
                  </a:lnTo>
                  <a:lnTo>
                    <a:pt x="175260" y="48514"/>
                  </a:lnTo>
                  <a:lnTo>
                    <a:pt x="179070" y="47498"/>
                  </a:lnTo>
                  <a:lnTo>
                    <a:pt x="187579" y="47498"/>
                  </a:lnTo>
                  <a:lnTo>
                    <a:pt x="205359" y="67310"/>
                  </a:lnTo>
                  <a:lnTo>
                    <a:pt x="205359" y="32131"/>
                  </a:lnTo>
                  <a:lnTo>
                    <a:pt x="204724" y="32131"/>
                  </a:lnTo>
                  <a:lnTo>
                    <a:pt x="204724" y="43561"/>
                  </a:lnTo>
                  <a:lnTo>
                    <a:pt x="204089" y="43561"/>
                  </a:lnTo>
                  <a:lnTo>
                    <a:pt x="201549" y="39116"/>
                  </a:lnTo>
                  <a:lnTo>
                    <a:pt x="198247" y="35687"/>
                  </a:lnTo>
                  <a:lnTo>
                    <a:pt x="194056" y="33401"/>
                  </a:lnTo>
                  <a:lnTo>
                    <a:pt x="189992" y="31115"/>
                  </a:lnTo>
                  <a:lnTo>
                    <a:pt x="185166" y="29972"/>
                  </a:lnTo>
                  <a:lnTo>
                    <a:pt x="172466" y="29972"/>
                  </a:lnTo>
                  <a:lnTo>
                    <a:pt x="143637" y="56896"/>
                  </a:lnTo>
                  <a:lnTo>
                    <a:pt x="142113" y="64135"/>
                  </a:lnTo>
                  <a:lnTo>
                    <a:pt x="142113" y="80010"/>
                  </a:lnTo>
                  <a:lnTo>
                    <a:pt x="166116" y="112395"/>
                  </a:lnTo>
                  <a:lnTo>
                    <a:pt x="172466" y="114173"/>
                  </a:lnTo>
                  <a:lnTo>
                    <a:pt x="185166" y="114173"/>
                  </a:lnTo>
                  <a:lnTo>
                    <a:pt x="189992" y="113030"/>
                  </a:lnTo>
                  <a:lnTo>
                    <a:pt x="194056" y="110744"/>
                  </a:lnTo>
                  <a:lnTo>
                    <a:pt x="198247" y="108458"/>
                  </a:lnTo>
                  <a:lnTo>
                    <a:pt x="201549" y="105029"/>
                  </a:lnTo>
                  <a:lnTo>
                    <a:pt x="204089" y="100584"/>
                  </a:lnTo>
                  <a:lnTo>
                    <a:pt x="204724" y="100584"/>
                  </a:lnTo>
                  <a:lnTo>
                    <a:pt x="204724" y="112014"/>
                  </a:lnTo>
                  <a:lnTo>
                    <a:pt x="223774" y="112014"/>
                  </a:lnTo>
                  <a:lnTo>
                    <a:pt x="223774" y="100584"/>
                  </a:lnTo>
                  <a:lnTo>
                    <a:pt x="223774" y="96647"/>
                  </a:lnTo>
                  <a:lnTo>
                    <a:pt x="223774" y="47498"/>
                  </a:lnTo>
                  <a:lnTo>
                    <a:pt x="223774" y="43561"/>
                  </a:lnTo>
                  <a:lnTo>
                    <a:pt x="223774" y="32131"/>
                  </a:lnTo>
                  <a:close/>
                </a:path>
                <a:path w="821054" h="145415">
                  <a:moveTo>
                    <a:pt x="355600" y="57150"/>
                  </a:moveTo>
                  <a:lnTo>
                    <a:pt x="354584" y="51054"/>
                  </a:lnTo>
                  <a:lnTo>
                    <a:pt x="353098" y="47498"/>
                  </a:lnTo>
                  <a:lnTo>
                    <a:pt x="352844" y="46863"/>
                  </a:lnTo>
                  <a:lnTo>
                    <a:pt x="334010" y="29972"/>
                  </a:lnTo>
                  <a:lnTo>
                    <a:pt x="322453" y="29972"/>
                  </a:lnTo>
                  <a:lnTo>
                    <a:pt x="317246" y="31496"/>
                  </a:lnTo>
                  <a:lnTo>
                    <a:pt x="312928" y="34544"/>
                  </a:lnTo>
                  <a:lnTo>
                    <a:pt x="308483" y="37465"/>
                  </a:lnTo>
                  <a:lnTo>
                    <a:pt x="305435" y="41656"/>
                  </a:lnTo>
                  <a:lnTo>
                    <a:pt x="303784" y="46863"/>
                  </a:lnTo>
                  <a:lnTo>
                    <a:pt x="303276" y="46863"/>
                  </a:lnTo>
                  <a:lnTo>
                    <a:pt x="302183" y="43942"/>
                  </a:lnTo>
                  <a:lnTo>
                    <a:pt x="301244" y="41402"/>
                  </a:lnTo>
                  <a:lnTo>
                    <a:pt x="298323" y="37211"/>
                  </a:lnTo>
                  <a:lnTo>
                    <a:pt x="290195" y="31369"/>
                  </a:lnTo>
                  <a:lnTo>
                    <a:pt x="285369" y="29972"/>
                  </a:lnTo>
                  <a:lnTo>
                    <a:pt x="274447" y="29972"/>
                  </a:lnTo>
                  <a:lnTo>
                    <a:pt x="256921" y="43942"/>
                  </a:lnTo>
                  <a:lnTo>
                    <a:pt x="256413" y="43942"/>
                  </a:lnTo>
                  <a:lnTo>
                    <a:pt x="256413" y="32131"/>
                  </a:lnTo>
                  <a:lnTo>
                    <a:pt x="237490" y="32131"/>
                  </a:lnTo>
                  <a:lnTo>
                    <a:pt x="237490" y="112014"/>
                  </a:lnTo>
                  <a:lnTo>
                    <a:pt x="256413" y="112014"/>
                  </a:lnTo>
                  <a:lnTo>
                    <a:pt x="256476" y="65024"/>
                  </a:lnTo>
                  <a:lnTo>
                    <a:pt x="257175" y="61087"/>
                  </a:lnTo>
                  <a:lnTo>
                    <a:pt x="269875" y="47498"/>
                  </a:lnTo>
                  <a:lnTo>
                    <a:pt x="277495" y="47498"/>
                  </a:lnTo>
                  <a:lnTo>
                    <a:pt x="280924" y="49276"/>
                  </a:lnTo>
                  <a:lnTo>
                    <a:pt x="283337" y="52705"/>
                  </a:lnTo>
                  <a:lnTo>
                    <a:pt x="285877" y="56134"/>
                  </a:lnTo>
                  <a:lnTo>
                    <a:pt x="286981" y="60833"/>
                  </a:lnTo>
                  <a:lnTo>
                    <a:pt x="287020" y="112014"/>
                  </a:lnTo>
                  <a:lnTo>
                    <a:pt x="306070" y="112014"/>
                  </a:lnTo>
                  <a:lnTo>
                    <a:pt x="306070" y="65024"/>
                  </a:lnTo>
                  <a:lnTo>
                    <a:pt x="306832" y="60833"/>
                  </a:lnTo>
                  <a:lnTo>
                    <a:pt x="308356" y="57531"/>
                  </a:lnTo>
                  <a:lnTo>
                    <a:pt x="309880" y="54102"/>
                  </a:lnTo>
                  <a:lnTo>
                    <a:pt x="311785" y="51562"/>
                  </a:lnTo>
                  <a:lnTo>
                    <a:pt x="314325" y="50038"/>
                  </a:lnTo>
                  <a:lnTo>
                    <a:pt x="316865" y="48387"/>
                  </a:lnTo>
                  <a:lnTo>
                    <a:pt x="319659" y="47498"/>
                  </a:lnTo>
                  <a:lnTo>
                    <a:pt x="327152" y="47498"/>
                  </a:lnTo>
                  <a:lnTo>
                    <a:pt x="330581" y="49276"/>
                  </a:lnTo>
                  <a:lnTo>
                    <a:pt x="335407" y="56134"/>
                  </a:lnTo>
                  <a:lnTo>
                    <a:pt x="336638" y="60833"/>
                  </a:lnTo>
                  <a:lnTo>
                    <a:pt x="336550" y="112014"/>
                  </a:lnTo>
                  <a:lnTo>
                    <a:pt x="355600" y="112014"/>
                  </a:lnTo>
                  <a:lnTo>
                    <a:pt x="355600" y="57150"/>
                  </a:lnTo>
                  <a:close/>
                </a:path>
                <a:path w="821054" h="145415">
                  <a:moveTo>
                    <a:pt x="450215" y="64135"/>
                  </a:moveTo>
                  <a:lnTo>
                    <a:pt x="448564" y="57023"/>
                  </a:lnTo>
                  <a:lnTo>
                    <a:pt x="445389" y="50546"/>
                  </a:lnTo>
                  <a:lnTo>
                    <a:pt x="443801" y="47498"/>
                  </a:lnTo>
                  <a:lnTo>
                    <a:pt x="442087" y="44196"/>
                  </a:lnTo>
                  <a:lnTo>
                    <a:pt x="441528" y="43561"/>
                  </a:lnTo>
                  <a:lnTo>
                    <a:pt x="437642" y="39116"/>
                  </a:lnTo>
                  <a:lnTo>
                    <a:pt x="430911" y="34785"/>
                  </a:lnTo>
                  <a:lnTo>
                    <a:pt x="430911" y="67310"/>
                  </a:lnTo>
                  <a:lnTo>
                    <a:pt x="430911" y="76835"/>
                  </a:lnTo>
                  <a:lnTo>
                    <a:pt x="430022" y="81026"/>
                  </a:lnTo>
                  <a:lnTo>
                    <a:pt x="428180" y="84836"/>
                  </a:lnTo>
                  <a:lnTo>
                    <a:pt x="426339" y="88519"/>
                  </a:lnTo>
                  <a:lnTo>
                    <a:pt x="423672" y="91440"/>
                  </a:lnTo>
                  <a:lnTo>
                    <a:pt x="420370" y="93472"/>
                  </a:lnTo>
                  <a:lnTo>
                    <a:pt x="416941" y="95631"/>
                  </a:lnTo>
                  <a:lnTo>
                    <a:pt x="413131" y="96647"/>
                  </a:lnTo>
                  <a:lnTo>
                    <a:pt x="404622" y="96647"/>
                  </a:lnTo>
                  <a:lnTo>
                    <a:pt x="386842" y="76835"/>
                  </a:lnTo>
                  <a:lnTo>
                    <a:pt x="386842" y="67310"/>
                  </a:lnTo>
                  <a:lnTo>
                    <a:pt x="404622" y="47498"/>
                  </a:lnTo>
                  <a:lnTo>
                    <a:pt x="413131" y="47498"/>
                  </a:lnTo>
                  <a:lnTo>
                    <a:pt x="416941" y="48514"/>
                  </a:lnTo>
                  <a:lnTo>
                    <a:pt x="420370" y="50673"/>
                  </a:lnTo>
                  <a:lnTo>
                    <a:pt x="423672" y="52705"/>
                  </a:lnTo>
                  <a:lnTo>
                    <a:pt x="426339" y="55626"/>
                  </a:lnTo>
                  <a:lnTo>
                    <a:pt x="428244" y="59436"/>
                  </a:lnTo>
                  <a:lnTo>
                    <a:pt x="430022" y="63119"/>
                  </a:lnTo>
                  <a:lnTo>
                    <a:pt x="430911" y="67310"/>
                  </a:lnTo>
                  <a:lnTo>
                    <a:pt x="430911" y="34785"/>
                  </a:lnTo>
                  <a:lnTo>
                    <a:pt x="426212" y="31750"/>
                  </a:lnTo>
                  <a:lnTo>
                    <a:pt x="419735" y="29972"/>
                  </a:lnTo>
                  <a:lnTo>
                    <a:pt x="407035" y="29972"/>
                  </a:lnTo>
                  <a:lnTo>
                    <a:pt x="388239" y="43561"/>
                  </a:lnTo>
                  <a:lnTo>
                    <a:pt x="387477" y="43561"/>
                  </a:lnTo>
                  <a:lnTo>
                    <a:pt x="387477" y="32131"/>
                  </a:lnTo>
                  <a:lnTo>
                    <a:pt x="368554" y="32131"/>
                  </a:lnTo>
                  <a:lnTo>
                    <a:pt x="368554" y="145415"/>
                  </a:lnTo>
                  <a:lnTo>
                    <a:pt x="387477" y="145415"/>
                  </a:lnTo>
                  <a:lnTo>
                    <a:pt x="387477" y="100584"/>
                  </a:lnTo>
                  <a:lnTo>
                    <a:pt x="388239" y="100584"/>
                  </a:lnTo>
                  <a:lnTo>
                    <a:pt x="407035" y="114173"/>
                  </a:lnTo>
                  <a:lnTo>
                    <a:pt x="419735" y="114173"/>
                  </a:lnTo>
                  <a:lnTo>
                    <a:pt x="426212" y="112395"/>
                  </a:lnTo>
                  <a:lnTo>
                    <a:pt x="437642" y="105029"/>
                  </a:lnTo>
                  <a:lnTo>
                    <a:pt x="441528" y="100584"/>
                  </a:lnTo>
                  <a:lnTo>
                    <a:pt x="442087" y="99949"/>
                  </a:lnTo>
                  <a:lnTo>
                    <a:pt x="443801" y="96647"/>
                  </a:lnTo>
                  <a:lnTo>
                    <a:pt x="445439" y="93472"/>
                  </a:lnTo>
                  <a:lnTo>
                    <a:pt x="448564" y="87122"/>
                  </a:lnTo>
                  <a:lnTo>
                    <a:pt x="450215" y="80010"/>
                  </a:lnTo>
                  <a:lnTo>
                    <a:pt x="450215" y="64135"/>
                  </a:lnTo>
                  <a:close/>
                </a:path>
                <a:path w="821054" h="145415">
                  <a:moveTo>
                    <a:pt x="530606" y="32131"/>
                  </a:moveTo>
                  <a:lnTo>
                    <a:pt x="511810" y="32131"/>
                  </a:lnTo>
                  <a:lnTo>
                    <a:pt x="511810" y="78740"/>
                  </a:lnTo>
                  <a:lnTo>
                    <a:pt x="510921" y="83058"/>
                  </a:lnTo>
                  <a:lnTo>
                    <a:pt x="507619" y="89916"/>
                  </a:lnTo>
                  <a:lnTo>
                    <a:pt x="505333" y="92456"/>
                  </a:lnTo>
                  <a:lnTo>
                    <a:pt x="499745" y="95758"/>
                  </a:lnTo>
                  <a:lnTo>
                    <a:pt x="496697" y="96647"/>
                  </a:lnTo>
                  <a:lnTo>
                    <a:pt x="488188" y="96647"/>
                  </a:lnTo>
                  <a:lnTo>
                    <a:pt x="484251" y="94869"/>
                  </a:lnTo>
                  <a:lnTo>
                    <a:pt x="481584" y="91440"/>
                  </a:lnTo>
                  <a:lnTo>
                    <a:pt x="478790" y="88011"/>
                  </a:lnTo>
                  <a:lnTo>
                    <a:pt x="477520" y="83185"/>
                  </a:lnTo>
                  <a:lnTo>
                    <a:pt x="477520" y="32131"/>
                  </a:lnTo>
                  <a:lnTo>
                    <a:pt x="458470" y="32131"/>
                  </a:lnTo>
                  <a:lnTo>
                    <a:pt x="458470" y="86995"/>
                  </a:lnTo>
                  <a:lnTo>
                    <a:pt x="459613" y="93091"/>
                  </a:lnTo>
                  <a:lnTo>
                    <a:pt x="480822" y="114173"/>
                  </a:lnTo>
                  <a:lnTo>
                    <a:pt x="492379" y="114173"/>
                  </a:lnTo>
                  <a:lnTo>
                    <a:pt x="511175" y="100203"/>
                  </a:lnTo>
                  <a:lnTo>
                    <a:pt x="511810" y="100203"/>
                  </a:lnTo>
                  <a:lnTo>
                    <a:pt x="511810" y="112014"/>
                  </a:lnTo>
                  <a:lnTo>
                    <a:pt x="530606" y="112014"/>
                  </a:lnTo>
                  <a:lnTo>
                    <a:pt x="530606" y="100203"/>
                  </a:lnTo>
                  <a:lnTo>
                    <a:pt x="530606" y="96647"/>
                  </a:lnTo>
                  <a:lnTo>
                    <a:pt x="530606" y="32131"/>
                  </a:lnTo>
                  <a:close/>
                </a:path>
                <a:path w="821054" h="145415">
                  <a:moveTo>
                    <a:pt x="604393" y="82042"/>
                  </a:moveTo>
                  <a:lnTo>
                    <a:pt x="572135" y="62230"/>
                  </a:lnTo>
                  <a:lnTo>
                    <a:pt x="569214" y="61468"/>
                  </a:lnTo>
                  <a:lnTo>
                    <a:pt x="566928" y="60706"/>
                  </a:lnTo>
                  <a:lnTo>
                    <a:pt x="565277" y="59944"/>
                  </a:lnTo>
                  <a:lnTo>
                    <a:pt x="563626" y="59309"/>
                  </a:lnTo>
                  <a:lnTo>
                    <a:pt x="562483" y="58420"/>
                  </a:lnTo>
                  <a:lnTo>
                    <a:pt x="561721" y="57658"/>
                  </a:lnTo>
                  <a:lnTo>
                    <a:pt x="561086" y="56769"/>
                  </a:lnTo>
                  <a:lnTo>
                    <a:pt x="560705" y="55626"/>
                  </a:lnTo>
                  <a:lnTo>
                    <a:pt x="560768" y="51689"/>
                  </a:lnTo>
                  <a:lnTo>
                    <a:pt x="561848" y="49784"/>
                  </a:lnTo>
                  <a:lnTo>
                    <a:pt x="564261" y="48260"/>
                  </a:lnTo>
                  <a:lnTo>
                    <a:pt x="566547" y="46863"/>
                  </a:lnTo>
                  <a:lnTo>
                    <a:pt x="569595" y="46101"/>
                  </a:lnTo>
                  <a:lnTo>
                    <a:pt x="576961" y="46101"/>
                  </a:lnTo>
                  <a:lnTo>
                    <a:pt x="591693" y="54483"/>
                  </a:lnTo>
                  <a:lnTo>
                    <a:pt x="600075" y="46101"/>
                  </a:lnTo>
                  <a:lnTo>
                    <a:pt x="603250" y="42926"/>
                  </a:lnTo>
                  <a:lnTo>
                    <a:pt x="599440" y="38735"/>
                  </a:lnTo>
                  <a:lnTo>
                    <a:pt x="594868" y="35560"/>
                  </a:lnTo>
                  <a:lnTo>
                    <a:pt x="589788" y="33401"/>
                  </a:lnTo>
                  <a:lnTo>
                    <a:pt x="584581" y="31115"/>
                  </a:lnTo>
                  <a:lnTo>
                    <a:pt x="579120" y="29972"/>
                  </a:lnTo>
                  <a:lnTo>
                    <a:pt x="567563" y="29972"/>
                  </a:lnTo>
                  <a:lnTo>
                    <a:pt x="542671" y="54864"/>
                  </a:lnTo>
                  <a:lnTo>
                    <a:pt x="544182" y="62738"/>
                  </a:lnTo>
                  <a:lnTo>
                    <a:pt x="548919" y="69189"/>
                  </a:lnTo>
                  <a:lnTo>
                    <a:pt x="556844" y="74269"/>
                  </a:lnTo>
                  <a:lnTo>
                    <a:pt x="567944" y="77978"/>
                  </a:lnTo>
                  <a:lnTo>
                    <a:pt x="575691" y="79883"/>
                  </a:lnTo>
                  <a:lnTo>
                    <a:pt x="578485" y="80772"/>
                  </a:lnTo>
                  <a:lnTo>
                    <a:pt x="582549" y="82550"/>
                  </a:lnTo>
                  <a:lnTo>
                    <a:pt x="583946" y="83566"/>
                  </a:lnTo>
                  <a:lnTo>
                    <a:pt x="585724" y="85852"/>
                  </a:lnTo>
                  <a:lnTo>
                    <a:pt x="586105" y="87249"/>
                  </a:lnTo>
                  <a:lnTo>
                    <a:pt x="586105" y="91821"/>
                  </a:lnTo>
                  <a:lnTo>
                    <a:pt x="584835" y="94107"/>
                  </a:lnTo>
                  <a:lnTo>
                    <a:pt x="582422" y="95631"/>
                  </a:lnTo>
                  <a:lnTo>
                    <a:pt x="579882" y="97282"/>
                  </a:lnTo>
                  <a:lnTo>
                    <a:pt x="576453" y="98044"/>
                  </a:lnTo>
                  <a:lnTo>
                    <a:pt x="567690" y="98044"/>
                  </a:lnTo>
                  <a:lnTo>
                    <a:pt x="551561" y="89154"/>
                  </a:lnTo>
                  <a:lnTo>
                    <a:pt x="539877" y="100584"/>
                  </a:lnTo>
                  <a:lnTo>
                    <a:pt x="565023" y="114173"/>
                  </a:lnTo>
                  <a:lnTo>
                    <a:pt x="577977" y="114173"/>
                  </a:lnTo>
                  <a:lnTo>
                    <a:pt x="583692" y="113030"/>
                  </a:lnTo>
                  <a:lnTo>
                    <a:pt x="588645" y="110871"/>
                  </a:lnTo>
                  <a:lnTo>
                    <a:pt x="593725" y="108712"/>
                  </a:lnTo>
                  <a:lnTo>
                    <a:pt x="597535" y="105664"/>
                  </a:lnTo>
                  <a:lnTo>
                    <a:pt x="600329" y="101854"/>
                  </a:lnTo>
                  <a:lnTo>
                    <a:pt x="602907" y="98044"/>
                  </a:lnTo>
                  <a:lnTo>
                    <a:pt x="602996" y="97917"/>
                  </a:lnTo>
                  <a:lnTo>
                    <a:pt x="604393" y="93345"/>
                  </a:lnTo>
                  <a:lnTo>
                    <a:pt x="604393" y="82042"/>
                  </a:lnTo>
                  <a:close/>
                </a:path>
                <a:path w="821054" h="145415">
                  <a:moveTo>
                    <a:pt x="638429" y="98806"/>
                  </a:moveTo>
                  <a:lnTo>
                    <a:pt x="637921" y="96774"/>
                  </a:lnTo>
                  <a:lnTo>
                    <a:pt x="636778" y="94869"/>
                  </a:lnTo>
                  <a:lnTo>
                    <a:pt x="635762" y="93091"/>
                  </a:lnTo>
                  <a:lnTo>
                    <a:pt x="634238" y="91567"/>
                  </a:lnTo>
                  <a:lnTo>
                    <a:pt x="632206" y="90551"/>
                  </a:lnTo>
                  <a:lnTo>
                    <a:pt x="630301" y="89535"/>
                  </a:lnTo>
                  <a:lnTo>
                    <a:pt x="628142" y="88900"/>
                  </a:lnTo>
                  <a:lnTo>
                    <a:pt x="623443" y="88900"/>
                  </a:lnTo>
                  <a:lnTo>
                    <a:pt x="613308" y="98806"/>
                  </a:lnTo>
                  <a:lnTo>
                    <a:pt x="613410" y="104775"/>
                  </a:lnTo>
                  <a:lnTo>
                    <a:pt x="614553" y="107696"/>
                  </a:lnTo>
                  <a:lnTo>
                    <a:pt x="619252" y="112395"/>
                  </a:lnTo>
                  <a:lnTo>
                    <a:pt x="622300" y="113538"/>
                  </a:lnTo>
                  <a:lnTo>
                    <a:pt x="628269" y="113538"/>
                  </a:lnTo>
                  <a:lnTo>
                    <a:pt x="636778" y="107569"/>
                  </a:lnTo>
                  <a:lnTo>
                    <a:pt x="637921" y="105664"/>
                  </a:lnTo>
                  <a:lnTo>
                    <a:pt x="638429" y="103505"/>
                  </a:lnTo>
                  <a:lnTo>
                    <a:pt x="638429" y="98806"/>
                  </a:lnTo>
                  <a:close/>
                </a:path>
                <a:path w="821054" h="145415">
                  <a:moveTo>
                    <a:pt x="721741" y="112014"/>
                  </a:moveTo>
                  <a:lnTo>
                    <a:pt x="692162" y="75692"/>
                  </a:lnTo>
                  <a:lnTo>
                    <a:pt x="687832" y="70358"/>
                  </a:lnTo>
                  <a:lnTo>
                    <a:pt x="691959" y="65532"/>
                  </a:lnTo>
                  <a:lnTo>
                    <a:pt x="720598" y="32131"/>
                  </a:lnTo>
                  <a:lnTo>
                    <a:pt x="697611" y="32131"/>
                  </a:lnTo>
                  <a:lnTo>
                    <a:pt x="669671" y="65532"/>
                  </a:lnTo>
                  <a:lnTo>
                    <a:pt x="669417" y="65532"/>
                  </a:lnTo>
                  <a:lnTo>
                    <a:pt x="669417" y="0"/>
                  </a:lnTo>
                  <a:lnTo>
                    <a:pt x="650494" y="0"/>
                  </a:lnTo>
                  <a:lnTo>
                    <a:pt x="650494" y="112014"/>
                  </a:lnTo>
                  <a:lnTo>
                    <a:pt x="669417" y="112014"/>
                  </a:lnTo>
                  <a:lnTo>
                    <a:pt x="669417" y="75692"/>
                  </a:lnTo>
                  <a:lnTo>
                    <a:pt x="669671" y="75692"/>
                  </a:lnTo>
                  <a:lnTo>
                    <a:pt x="699135" y="112014"/>
                  </a:lnTo>
                  <a:lnTo>
                    <a:pt x="721741" y="112014"/>
                  </a:lnTo>
                  <a:close/>
                </a:path>
                <a:path w="821054" h="145415">
                  <a:moveTo>
                    <a:pt x="776605" y="31369"/>
                  </a:moveTo>
                  <a:lnTo>
                    <a:pt x="773811" y="30480"/>
                  </a:lnTo>
                  <a:lnTo>
                    <a:pt x="771271" y="29972"/>
                  </a:lnTo>
                  <a:lnTo>
                    <a:pt x="764159" y="29972"/>
                  </a:lnTo>
                  <a:lnTo>
                    <a:pt x="760095" y="31242"/>
                  </a:lnTo>
                  <a:lnTo>
                    <a:pt x="752729" y="36322"/>
                  </a:lnTo>
                  <a:lnTo>
                    <a:pt x="749935" y="39751"/>
                  </a:lnTo>
                  <a:lnTo>
                    <a:pt x="747776" y="44069"/>
                  </a:lnTo>
                  <a:lnTo>
                    <a:pt x="747141" y="44069"/>
                  </a:lnTo>
                  <a:lnTo>
                    <a:pt x="747141" y="32131"/>
                  </a:lnTo>
                  <a:lnTo>
                    <a:pt x="728218" y="32131"/>
                  </a:lnTo>
                  <a:lnTo>
                    <a:pt x="728218" y="112014"/>
                  </a:lnTo>
                  <a:lnTo>
                    <a:pt x="747141" y="112014"/>
                  </a:lnTo>
                  <a:lnTo>
                    <a:pt x="747141" y="66294"/>
                  </a:lnTo>
                  <a:lnTo>
                    <a:pt x="748919" y="59690"/>
                  </a:lnTo>
                  <a:lnTo>
                    <a:pt x="756031" y="50546"/>
                  </a:lnTo>
                  <a:lnTo>
                    <a:pt x="760984" y="48260"/>
                  </a:lnTo>
                  <a:lnTo>
                    <a:pt x="770509" y="48260"/>
                  </a:lnTo>
                  <a:lnTo>
                    <a:pt x="773557" y="48641"/>
                  </a:lnTo>
                  <a:lnTo>
                    <a:pt x="776605" y="49657"/>
                  </a:lnTo>
                  <a:lnTo>
                    <a:pt x="776605" y="48260"/>
                  </a:lnTo>
                  <a:lnTo>
                    <a:pt x="776605" y="44069"/>
                  </a:lnTo>
                  <a:lnTo>
                    <a:pt x="776605" y="31369"/>
                  </a:lnTo>
                  <a:close/>
                </a:path>
                <a:path w="821054" h="145415">
                  <a:moveTo>
                    <a:pt x="820674" y="72263"/>
                  </a:moveTo>
                  <a:lnTo>
                    <a:pt x="812800" y="25527"/>
                  </a:lnTo>
                  <a:lnTo>
                    <a:pt x="800862" y="0"/>
                  </a:lnTo>
                  <a:lnTo>
                    <a:pt x="779653" y="0"/>
                  </a:lnTo>
                  <a:lnTo>
                    <a:pt x="784415" y="7937"/>
                  </a:lnTo>
                  <a:lnTo>
                    <a:pt x="788593" y="16256"/>
                  </a:lnTo>
                  <a:lnTo>
                    <a:pt x="799465" y="53124"/>
                  </a:lnTo>
                  <a:lnTo>
                    <a:pt x="800862" y="72644"/>
                  </a:lnTo>
                  <a:lnTo>
                    <a:pt x="800506" y="82562"/>
                  </a:lnTo>
                  <a:lnTo>
                    <a:pt x="792226" y="120332"/>
                  </a:lnTo>
                  <a:lnTo>
                    <a:pt x="779653" y="145415"/>
                  </a:lnTo>
                  <a:lnTo>
                    <a:pt x="800862" y="145415"/>
                  </a:lnTo>
                  <a:lnTo>
                    <a:pt x="817829" y="101168"/>
                  </a:lnTo>
                  <a:lnTo>
                    <a:pt x="820356" y="82029"/>
                  </a:lnTo>
                  <a:lnTo>
                    <a:pt x="820674" y="72263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385314" y="7713472"/>
              <a:ext cx="2098421" cy="141223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4527423" y="7713471"/>
              <a:ext cx="685800" cy="141605"/>
            </a:xfrm>
            <a:custGeom>
              <a:avLst/>
              <a:gdLst/>
              <a:ahLst/>
              <a:cxnLst/>
              <a:rect l="l" t="t" r="r" b="b"/>
              <a:pathLst>
                <a:path w="685800" h="141604">
                  <a:moveTo>
                    <a:pt x="73025" y="15621"/>
                  </a:moveTo>
                  <a:lnTo>
                    <a:pt x="7366" y="15621"/>
                  </a:lnTo>
                  <a:lnTo>
                    <a:pt x="7366" y="29845"/>
                  </a:lnTo>
                  <a:lnTo>
                    <a:pt x="55499" y="29845"/>
                  </a:lnTo>
                  <a:lnTo>
                    <a:pt x="53467" y="41478"/>
                  </a:lnTo>
                  <a:lnTo>
                    <a:pt x="31521" y="80530"/>
                  </a:lnTo>
                  <a:lnTo>
                    <a:pt x="0" y="102616"/>
                  </a:lnTo>
                  <a:lnTo>
                    <a:pt x="9779" y="115824"/>
                  </a:lnTo>
                  <a:lnTo>
                    <a:pt x="37515" y="97726"/>
                  </a:lnTo>
                  <a:lnTo>
                    <a:pt x="57302" y="75018"/>
                  </a:lnTo>
                  <a:lnTo>
                    <a:pt x="69138" y="47663"/>
                  </a:lnTo>
                  <a:lnTo>
                    <a:pt x="73025" y="15621"/>
                  </a:lnTo>
                  <a:close/>
                </a:path>
                <a:path w="685800" h="141604">
                  <a:moveTo>
                    <a:pt x="130937" y="55753"/>
                  </a:moveTo>
                  <a:lnTo>
                    <a:pt x="110236" y="55753"/>
                  </a:lnTo>
                  <a:lnTo>
                    <a:pt x="110236" y="1143"/>
                  </a:lnTo>
                  <a:lnTo>
                    <a:pt x="92710" y="1143"/>
                  </a:lnTo>
                  <a:lnTo>
                    <a:pt x="92710" y="140716"/>
                  </a:lnTo>
                  <a:lnTo>
                    <a:pt x="110236" y="140716"/>
                  </a:lnTo>
                  <a:lnTo>
                    <a:pt x="110236" y="70104"/>
                  </a:lnTo>
                  <a:lnTo>
                    <a:pt x="130937" y="70104"/>
                  </a:lnTo>
                  <a:lnTo>
                    <a:pt x="130937" y="55753"/>
                  </a:lnTo>
                  <a:close/>
                </a:path>
                <a:path w="685800" h="141604">
                  <a:moveTo>
                    <a:pt x="243713" y="109347"/>
                  </a:moveTo>
                  <a:lnTo>
                    <a:pt x="241808" y="104648"/>
                  </a:lnTo>
                  <a:lnTo>
                    <a:pt x="239572" y="102489"/>
                  </a:lnTo>
                  <a:lnTo>
                    <a:pt x="237871" y="100838"/>
                  </a:lnTo>
                  <a:lnTo>
                    <a:pt x="234061" y="97028"/>
                  </a:lnTo>
                  <a:lnTo>
                    <a:pt x="228473" y="94107"/>
                  </a:lnTo>
                  <a:lnTo>
                    <a:pt x="226187" y="93472"/>
                  </a:lnTo>
                  <a:lnTo>
                    <a:pt x="226187" y="110617"/>
                  </a:lnTo>
                  <a:lnTo>
                    <a:pt x="226187" y="118745"/>
                  </a:lnTo>
                  <a:lnTo>
                    <a:pt x="223520" y="121920"/>
                  </a:lnTo>
                  <a:lnTo>
                    <a:pt x="218186" y="123952"/>
                  </a:lnTo>
                  <a:lnTo>
                    <a:pt x="212979" y="126111"/>
                  </a:lnTo>
                  <a:lnTo>
                    <a:pt x="205232" y="127127"/>
                  </a:lnTo>
                  <a:lnTo>
                    <a:pt x="185039" y="127127"/>
                  </a:lnTo>
                  <a:lnTo>
                    <a:pt x="177292" y="126111"/>
                  </a:lnTo>
                  <a:lnTo>
                    <a:pt x="171958" y="123952"/>
                  </a:lnTo>
                  <a:lnTo>
                    <a:pt x="166624" y="121920"/>
                  </a:lnTo>
                  <a:lnTo>
                    <a:pt x="163957" y="118745"/>
                  </a:lnTo>
                  <a:lnTo>
                    <a:pt x="164185" y="110617"/>
                  </a:lnTo>
                  <a:lnTo>
                    <a:pt x="166624" y="107696"/>
                  </a:lnTo>
                  <a:lnTo>
                    <a:pt x="171831" y="105537"/>
                  </a:lnTo>
                  <a:lnTo>
                    <a:pt x="177038" y="103505"/>
                  </a:lnTo>
                  <a:lnTo>
                    <a:pt x="184658" y="102489"/>
                  </a:lnTo>
                  <a:lnTo>
                    <a:pt x="204978" y="102489"/>
                  </a:lnTo>
                  <a:lnTo>
                    <a:pt x="212852" y="103505"/>
                  </a:lnTo>
                  <a:lnTo>
                    <a:pt x="223520" y="107569"/>
                  </a:lnTo>
                  <a:lnTo>
                    <a:pt x="226187" y="110617"/>
                  </a:lnTo>
                  <a:lnTo>
                    <a:pt x="226187" y="93472"/>
                  </a:lnTo>
                  <a:lnTo>
                    <a:pt x="195199" y="89027"/>
                  </a:lnTo>
                  <a:lnTo>
                    <a:pt x="187909" y="89230"/>
                  </a:lnTo>
                  <a:lnTo>
                    <a:pt x="148336" y="104648"/>
                  </a:lnTo>
                  <a:lnTo>
                    <a:pt x="146431" y="109347"/>
                  </a:lnTo>
                  <a:lnTo>
                    <a:pt x="146431" y="120142"/>
                  </a:lnTo>
                  <a:lnTo>
                    <a:pt x="181114" y="139827"/>
                  </a:lnTo>
                  <a:lnTo>
                    <a:pt x="195199" y="140589"/>
                  </a:lnTo>
                  <a:lnTo>
                    <a:pt x="202463" y="140411"/>
                  </a:lnTo>
                  <a:lnTo>
                    <a:pt x="239395" y="127127"/>
                  </a:lnTo>
                  <a:lnTo>
                    <a:pt x="241808" y="124714"/>
                  </a:lnTo>
                  <a:lnTo>
                    <a:pt x="243713" y="120142"/>
                  </a:lnTo>
                  <a:lnTo>
                    <a:pt x="243713" y="109347"/>
                  </a:lnTo>
                  <a:close/>
                </a:path>
                <a:path w="685800" h="141604">
                  <a:moveTo>
                    <a:pt x="244856" y="37465"/>
                  </a:moveTo>
                  <a:lnTo>
                    <a:pt x="165608" y="37465"/>
                  </a:lnTo>
                  <a:lnTo>
                    <a:pt x="165608" y="3683"/>
                  </a:lnTo>
                  <a:lnTo>
                    <a:pt x="148336" y="3683"/>
                  </a:lnTo>
                  <a:lnTo>
                    <a:pt x="148336" y="51435"/>
                  </a:lnTo>
                  <a:lnTo>
                    <a:pt x="244856" y="51435"/>
                  </a:lnTo>
                  <a:lnTo>
                    <a:pt x="244856" y="37465"/>
                  </a:lnTo>
                  <a:close/>
                </a:path>
                <a:path w="685800" h="141604">
                  <a:moveTo>
                    <a:pt x="259207" y="64897"/>
                  </a:moveTo>
                  <a:lnTo>
                    <a:pt x="131699" y="64897"/>
                  </a:lnTo>
                  <a:lnTo>
                    <a:pt x="131699" y="78740"/>
                  </a:lnTo>
                  <a:lnTo>
                    <a:pt x="259207" y="78740"/>
                  </a:lnTo>
                  <a:lnTo>
                    <a:pt x="259207" y="64897"/>
                  </a:lnTo>
                  <a:close/>
                </a:path>
                <a:path w="685800" h="141604">
                  <a:moveTo>
                    <a:pt x="338836" y="52324"/>
                  </a:moveTo>
                  <a:lnTo>
                    <a:pt x="337312" y="48133"/>
                  </a:lnTo>
                  <a:lnTo>
                    <a:pt x="335267" y="45466"/>
                  </a:lnTo>
                  <a:lnTo>
                    <a:pt x="334391" y="44323"/>
                  </a:lnTo>
                  <a:lnTo>
                    <a:pt x="331470" y="40640"/>
                  </a:lnTo>
                  <a:lnTo>
                    <a:pt x="327406" y="37719"/>
                  </a:lnTo>
                  <a:lnTo>
                    <a:pt x="322072" y="35623"/>
                  </a:lnTo>
                  <a:lnTo>
                    <a:pt x="322072" y="53594"/>
                  </a:lnTo>
                  <a:lnTo>
                    <a:pt x="322072" y="60960"/>
                  </a:lnTo>
                  <a:lnTo>
                    <a:pt x="320421" y="63881"/>
                  </a:lnTo>
                  <a:lnTo>
                    <a:pt x="317246" y="66040"/>
                  </a:lnTo>
                  <a:lnTo>
                    <a:pt x="313944" y="68072"/>
                  </a:lnTo>
                  <a:lnTo>
                    <a:pt x="309753" y="69215"/>
                  </a:lnTo>
                  <a:lnTo>
                    <a:pt x="299085" y="69215"/>
                  </a:lnTo>
                  <a:lnTo>
                    <a:pt x="294767" y="68072"/>
                  </a:lnTo>
                  <a:lnTo>
                    <a:pt x="291592" y="66040"/>
                  </a:lnTo>
                  <a:lnTo>
                    <a:pt x="288290" y="63881"/>
                  </a:lnTo>
                  <a:lnTo>
                    <a:pt x="286639" y="60960"/>
                  </a:lnTo>
                  <a:lnTo>
                    <a:pt x="286639" y="53594"/>
                  </a:lnTo>
                  <a:lnTo>
                    <a:pt x="288163" y="50800"/>
                  </a:lnTo>
                  <a:lnTo>
                    <a:pt x="291465" y="48641"/>
                  </a:lnTo>
                  <a:lnTo>
                    <a:pt x="294640" y="46609"/>
                  </a:lnTo>
                  <a:lnTo>
                    <a:pt x="298831" y="45466"/>
                  </a:lnTo>
                  <a:lnTo>
                    <a:pt x="309499" y="45466"/>
                  </a:lnTo>
                  <a:lnTo>
                    <a:pt x="313817" y="46609"/>
                  </a:lnTo>
                  <a:lnTo>
                    <a:pt x="317119" y="48641"/>
                  </a:lnTo>
                  <a:lnTo>
                    <a:pt x="320421" y="50800"/>
                  </a:lnTo>
                  <a:lnTo>
                    <a:pt x="322072" y="53594"/>
                  </a:lnTo>
                  <a:lnTo>
                    <a:pt x="322072" y="35623"/>
                  </a:lnTo>
                  <a:lnTo>
                    <a:pt x="317119" y="33655"/>
                  </a:lnTo>
                  <a:lnTo>
                    <a:pt x="311150" y="32639"/>
                  </a:lnTo>
                  <a:lnTo>
                    <a:pt x="297688" y="32639"/>
                  </a:lnTo>
                  <a:lnTo>
                    <a:pt x="270002" y="52324"/>
                  </a:lnTo>
                  <a:lnTo>
                    <a:pt x="270002" y="62230"/>
                  </a:lnTo>
                  <a:lnTo>
                    <a:pt x="271526" y="66548"/>
                  </a:lnTo>
                  <a:lnTo>
                    <a:pt x="274447" y="70231"/>
                  </a:lnTo>
                  <a:lnTo>
                    <a:pt x="277241" y="73914"/>
                  </a:lnTo>
                  <a:lnTo>
                    <a:pt x="281305" y="76835"/>
                  </a:lnTo>
                  <a:lnTo>
                    <a:pt x="291719" y="80899"/>
                  </a:lnTo>
                  <a:lnTo>
                    <a:pt x="297688" y="81915"/>
                  </a:lnTo>
                  <a:lnTo>
                    <a:pt x="311150" y="81915"/>
                  </a:lnTo>
                  <a:lnTo>
                    <a:pt x="317119" y="80899"/>
                  </a:lnTo>
                  <a:lnTo>
                    <a:pt x="327406" y="76835"/>
                  </a:lnTo>
                  <a:lnTo>
                    <a:pt x="331470" y="73914"/>
                  </a:lnTo>
                  <a:lnTo>
                    <a:pt x="335191" y="69215"/>
                  </a:lnTo>
                  <a:lnTo>
                    <a:pt x="337312" y="66548"/>
                  </a:lnTo>
                  <a:lnTo>
                    <a:pt x="338836" y="62230"/>
                  </a:lnTo>
                  <a:lnTo>
                    <a:pt x="338836" y="52324"/>
                  </a:lnTo>
                  <a:close/>
                </a:path>
                <a:path w="685800" h="141604">
                  <a:moveTo>
                    <a:pt x="345948" y="14097"/>
                  </a:moveTo>
                  <a:lnTo>
                    <a:pt x="313055" y="14097"/>
                  </a:lnTo>
                  <a:lnTo>
                    <a:pt x="313055" y="0"/>
                  </a:lnTo>
                  <a:lnTo>
                    <a:pt x="295783" y="0"/>
                  </a:lnTo>
                  <a:lnTo>
                    <a:pt x="295783" y="14097"/>
                  </a:lnTo>
                  <a:lnTo>
                    <a:pt x="262890" y="14097"/>
                  </a:lnTo>
                  <a:lnTo>
                    <a:pt x="262890" y="28067"/>
                  </a:lnTo>
                  <a:lnTo>
                    <a:pt x="345948" y="28067"/>
                  </a:lnTo>
                  <a:lnTo>
                    <a:pt x="345948" y="14097"/>
                  </a:lnTo>
                  <a:close/>
                </a:path>
                <a:path w="685800" h="141604">
                  <a:moveTo>
                    <a:pt x="372999" y="88392"/>
                  </a:moveTo>
                  <a:lnTo>
                    <a:pt x="355854" y="88392"/>
                  </a:lnTo>
                  <a:lnTo>
                    <a:pt x="355854" y="100457"/>
                  </a:lnTo>
                  <a:lnTo>
                    <a:pt x="355854" y="113792"/>
                  </a:lnTo>
                  <a:lnTo>
                    <a:pt x="355854" y="125603"/>
                  </a:lnTo>
                  <a:lnTo>
                    <a:pt x="299720" y="125603"/>
                  </a:lnTo>
                  <a:lnTo>
                    <a:pt x="299720" y="113792"/>
                  </a:lnTo>
                  <a:lnTo>
                    <a:pt x="355854" y="113792"/>
                  </a:lnTo>
                  <a:lnTo>
                    <a:pt x="355854" y="100457"/>
                  </a:lnTo>
                  <a:lnTo>
                    <a:pt x="299720" y="100457"/>
                  </a:lnTo>
                  <a:lnTo>
                    <a:pt x="299720" y="88392"/>
                  </a:lnTo>
                  <a:lnTo>
                    <a:pt x="282448" y="88392"/>
                  </a:lnTo>
                  <a:lnTo>
                    <a:pt x="282448" y="139319"/>
                  </a:lnTo>
                  <a:lnTo>
                    <a:pt x="372999" y="139319"/>
                  </a:lnTo>
                  <a:lnTo>
                    <a:pt x="372999" y="125603"/>
                  </a:lnTo>
                  <a:lnTo>
                    <a:pt x="372999" y="113792"/>
                  </a:lnTo>
                  <a:lnTo>
                    <a:pt x="372999" y="100457"/>
                  </a:lnTo>
                  <a:lnTo>
                    <a:pt x="372999" y="88392"/>
                  </a:lnTo>
                  <a:close/>
                </a:path>
                <a:path w="685800" h="141604">
                  <a:moveTo>
                    <a:pt x="392684" y="35433"/>
                  </a:moveTo>
                  <a:lnTo>
                    <a:pt x="372999" y="35433"/>
                  </a:lnTo>
                  <a:lnTo>
                    <a:pt x="372999" y="1270"/>
                  </a:lnTo>
                  <a:lnTo>
                    <a:pt x="355600" y="1270"/>
                  </a:lnTo>
                  <a:lnTo>
                    <a:pt x="355600" y="82677"/>
                  </a:lnTo>
                  <a:lnTo>
                    <a:pt x="372999" y="82677"/>
                  </a:lnTo>
                  <a:lnTo>
                    <a:pt x="372999" y="49911"/>
                  </a:lnTo>
                  <a:lnTo>
                    <a:pt x="392684" y="49911"/>
                  </a:lnTo>
                  <a:lnTo>
                    <a:pt x="392684" y="35433"/>
                  </a:lnTo>
                  <a:close/>
                </a:path>
                <a:path w="685800" h="141604">
                  <a:moveTo>
                    <a:pt x="482981" y="99441"/>
                  </a:moveTo>
                  <a:lnTo>
                    <a:pt x="481736" y="91059"/>
                  </a:lnTo>
                  <a:lnTo>
                    <a:pt x="480822" y="84836"/>
                  </a:lnTo>
                  <a:lnTo>
                    <a:pt x="466242" y="87388"/>
                  </a:lnTo>
                  <a:lnTo>
                    <a:pt x="451104" y="89293"/>
                  </a:lnTo>
                  <a:lnTo>
                    <a:pt x="435381" y="90525"/>
                  </a:lnTo>
                  <a:lnTo>
                    <a:pt x="419100" y="91059"/>
                  </a:lnTo>
                  <a:lnTo>
                    <a:pt x="419100" y="14605"/>
                  </a:lnTo>
                  <a:lnTo>
                    <a:pt x="401701" y="14605"/>
                  </a:lnTo>
                  <a:lnTo>
                    <a:pt x="401701" y="105918"/>
                  </a:lnTo>
                  <a:lnTo>
                    <a:pt x="414020" y="105918"/>
                  </a:lnTo>
                  <a:lnTo>
                    <a:pt x="431914" y="105587"/>
                  </a:lnTo>
                  <a:lnTo>
                    <a:pt x="449402" y="104394"/>
                  </a:lnTo>
                  <a:lnTo>
                    <a:pt x="466432" y="102349"/>
                  </a:lnTo>
                  <a:lnTo>
                    <a:pt x="482981" y="99441"/>
                  </a:lnTo>
                  <a:close/>
                </a:path>
                <a:path w="685800" h="141604">
                  <a:moveTo>
                    <a:pt x="510667" y="1143"/>
                  </a:moveTo>
                  <a:lnTo>
                    <a:pt x="493395" y="1143"/>
                  </a:lnTo>
                  <a:lnTo>
                    <a:pt x="493395" y="140843"/>
                  </a:lnTo>
                  <a:lnTo>
                    <a:pt x="510667" y="140843"/>
                  </a:lnTo>
                  <a:lnTo>
                    <a:pt x="510667" y="1143"/>
                  </a:lnTo>
                  <a:close/>
                </a:path>
                <a:path w="685800" h="141604">
                  <a:moveTo>
                    <a:pt x="607822" y="102489"/>
                  </a:moveTo>
                  <a:lnTo>
                    <a:pt x="606590" y="92583"/>
                  </a:lnTo>
                  <a:lnTo>
                    <a:pt x="606044" y="88138"/>
                  </a:lnTo>
                  <a:lnTo>
                    <a:pt x="599109" y="89217"/>
                  </a:lnTo>
                  <a:lnTo>
                    <a:pt x="556158" y="92443"/>
                  </a:lnTo>
                  <a:lnTo>
                    <a:pt x="547751" y="92583"/>
                  </a:lnTo>
                  <a:lnTo>
                    <a:pt x="547751" y="28321"/>
                  </a:lnTo>
                  <a:lnTo>
                    <a:pt x="596138" y="28321"/>
                  </a:lnTo>
                  <a:lnTo>
                    <a:pt x="596138" y="14224"/>
                  </a:lnTo>
                  <a:lnTo>
                    <a:pt x="530479" y="14224"/>
                  </a:lnTo>
                  <a:lnTo>
                    <a:pt x="530479" y="107188"/>
                  </a:lnTo>
                  <a:lnTo>
                    <a:pt x="542036" y="107188"/>
                  </a:lnTo>
                  <a:lnTo>
                    <a:pt x="552132" y="107124"/>
                  </a:lnTo>
                  <a:lnTo>
                    <a:pt x="592683" y="104762"/>
                  </a:lnTo>
                  <a:lnTo>
                    <a:pt x="600227" y="103733"/>
                  </a:lnTo>
                  <a:lnTo>
                    <a:pt x="607822" y="102489"/>
                  </a:lnTo>
                  <a:close/>
                </a:path>
                <a:path w="685800" h="141604">
                  <a:moveTo>
                    <a:pt x="655955" y="53975"/>
                  </a:moveTo>
                  <a:lnTo>
                    <a:pt x="634492" y="53975"/>
                  </a:lnTo>
                  <a:lnTo>
                    <a:pt x="634492" y="1143"/>
                  </a:lnTo>
                  <a:lnTo>
                    <a:pt x="616966" y="1143"/>
                  </a:lnTo>
                  <a:lnTo>
                    <a:pt x="616966" y="141224"/>
                  </a:lnTo>
                  <a:lnTo>
                    <a:pt x="634492" y="141224"/>
                  </a:lnTo>
                  <a:lnTo>
                    <a:pt x="634492" y="68453"/>
                  </a:lnTo>
                  <a:lnTo>
                    <a:pt x="655955" y="68453"/>
                  </a:lnTo>
                  <a:lnTo>
                    <a:pt x="655955" y="53975"/>
                  </a:lnTo>
                  <a:close/>
                </a:path>
                <a:path w="685800" h="141604">
                  <a:moveTo>
                    <a:pt x="685546" y="114046"/>
                  </a:moveTo>
                  <a:lnTo>
                    <a:pt x="685038" y="112014"/>
                  </a:lnTo>
                  <a:lnTo>
                    <a:pt x="682879" y="108331"/>
                  </a:lnTo>
                  <a:lnTo>
                    <a:pt x="681355" y="106807"/>
                  </a:lnTo>
                  <a:lnTo>
                    <a:pt x="679323" y="105791"/>
                  </a:lnTo>
                  <a:lnTo>
                    <a:pt x="677418" y="104775"/>
                  </a:lnTo>
                  <a:lnTo>
                    <a:pt x="675259" y="104140"/>
                  </a:lnTo>
                  <a:lnTo>
                    <a:pt x="672846" y="104140"/>
                  </a:lnTo>
                  <a:lnTo>
                    <a:pt x="670560" y="104140"/>
                  </a:lnTo>
                  <a:lnTo>
                    <a:pt x="660400" y="114173"/>
                  </a:lnTo>
                  <a:lnTo>
                    <a:pt x="660400" y="116459"/>
                  </a:lnTo>
                  <a:lnTo>
                    <a:pt x="660527" y="120015"/>
                  </a:lnTo>
                  <a:lnTo>
                    <a:pt x="661670" y="122936"/>
                  </a:lnTo>
                  <a:lnTo>
                    <a:pt x="666369" y="127635"/>
                  </a:lnTo>
                  <a:lnTo>
                    <a:pt x="669417" y="128778"/>
                  </a:lnTo>
                  <a:lnTo>
                    <a:pt x="675386" y="128778"/>
                  </a:lnTo>
                  <a:lnTo>
                    <a:pt x="683895" y="122809"/>
                  </a:lnTo>
                  <a:lnTo>
                    <a:pt x="685038" y="120904"/>
                  </a:lnTo>
                  <a:lnTo>
                    <a:pt x="685546" y="118745"/>
                  </a:lnTo>
                  <a:lnTo>
                    <a:pt x="685546" y="114046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333117" y="7981314"/>
              <a:ext cx="897890" cy="140335"/>
            </a:xfrm>
            <a:custGeom>
              <a:avLst/>
              <a:gdLst/>
              <a:ahLst/>
              <a:cxnLst/>
              <a:rect l="l" t="t" r="r" b="b"/>
              <a:pathLst>
                <a:path w="897889" h="140334">
                  <a:moveTo>
                    <a:pt x="36322" y="80772"/>
                  </a:moveTo>
                  <a:lnTo>
                    <a:pt x="35560" y="77724"/>
                  </a:lnTo>
                  <a:lnTo>
                    <a:pt x="32512" y="72263"/>
                  </a:lnTo>
                  <a:lnTo>
                    <a:pt x="30353" y="70104"/>
                  </a:lnTo>
                  <a:lnTo>
                    <a:pt x="27559" y="68580"/>
                  </a:lnTo>
                  <a:lnTo>
                    <a:pt x="24765" y="66929"/>
                  </a:lnTo>
                  <a:lnTo>
                    <a:pt x="21590" y="66167"/>
                  </a:lnTo>
                  <a:lnTo>
                    <a:pt x="18034" y="66167"/>
                  </a:lnTo>
                  <a:lnTo>
                    <a:pt x="14605" y="66167"/>
                  </a:lnTo>
                  <a:lnTo>
                    <a:pt x="11430" y="66929"/>
                  </a:lnTo>
                  <a:lnTo>
                    <a:pt x="8763" y="68580"/>
                  </a:lnTo>
                  <a:lnTo>
                    <a:pt x="5969" y="70104"/>
                  </a:lnTo>
                  <a:lnTo>
                    <a:pt x="3810" y="72263"/>
                  </a:lnTo>
                  <a:lnTo>
                    <a:pt x="762" y="77724"/>
                  </a:lnTo>
                  <a:lnTo>
                    <a:pt x="0" y="80772"/>
                  </a:lnTo>
                  <a:lnTo>
                    <a:pt x="0" y="87884"/>
                  </a:lnTo>
                  <a:lnTo>
                    <a:pt x="14605" y="102362"/>
                  </a:lnTo>
                  <a:lnTo>
                    <a:pt x="21590" y="102362"/>
                  </a:lnTo>
                  <a:lnTo>
                    <a:pt x="36322" y="87884"/>
                  </a:lnTo>
                  <a:lnTo>
                    <a:pt x="36322" y="80772"/>
                  </a:lnTo>
                  <a:close/>
                </a:path>
                <a:path w="897889" h="140334">
                  <a:moveTo>
                    <a:pt x="193675" y="5334"/>
                  </a:moveTo>
                  <a:lnTo>
                    <a:pt x="176276" y="5334"/>
                  </a:lnTo>
                  <a:lnTo>
                    <a:pt x="176276" y="19685"/>
                  </a:lnTo>
                  <a:lnTo>
                    <a:pt x="116332" y="19685"/>
                  </a:lnTo>
                  <a:lnTo>
                    <a:pt x="116332" y="5715"/>
                  </a:lnTo>
                  <a:lnTo>
                    <a:pt x="99060" y="5715"/>
                  </a:lnTo>
                  <a:lnTo>
                    <a:pt x="99060" y="19685"/>
                  </a:lnTo>
                  <a:lnTo>
                    <a:pt x="99060" y="33655"/>
                  </a:lnTo>
                  <a:lnTo>
                    <a:pt x="99060" y="47625"/>
                  </a:lnTo>
                  <a:lnTo>
                    <a:pt x="99060" y="61595"/>
                  </a:lnTo>
                  <a:lnTo>
                    <a:pt x="193675" y="61595"/>
                  </a:lnTo>
                  <a:lnTo>
                    <a:pt x="193675" y="47879"/>
                  </a:lnTo>
                  <a:lnTo>
                    <a:pt x="193675" y="47625"/>
                  </a:lnTo>
                  <a:lnTo>
                    <a:pt x="193675" y="33909"/>
                  </a:lnTo>
                  <a:lnTo>
                    <a:pt x="176276" y="33909"/>
                  </a:lnTo>
                  <a:lnTo>
                    <a:pt x="176276" y="47625"/>
                  </a:lnTo>
                  <a:lnTo>
                    <a:pt x="116332" y="47625"/>
                  </a:lnTo>
                  <a:lnTo>
                    <a:pt x="116332" y="33655"/>
                  </a:lnTo>
                  <a:lnTo>
                    <a:pt x="193675" y="33655"/>
                  </a:lnTo>
                  <a:lnTo>
                    <a:pt x="193675" y="20193"/>
                  </a:lnTo>
                  <a:lnTo>
                    <a:pt x="193675" y="19685"/>
                  </a:lnTo>
                  <a:lnTo>
                    <a:pt x="193675" y="5334"/>
                  </a:lnTo>
                  <a:close/>
                </a:path>
                <a:path w="897889" h="140334">
                  <a:moveTo>
                    <a:pt x="195834" y="122555"/>
                  </a:moveTo>
                  <a:lnTo>
                    <a:pt x="115824" y="122555"/>
                  </a:lnTo>
                  <a:lnTo>
                    <a:pt x="115824" y="98425"/>
                  </a:lnTo>
                  <a:lnTo>
                    <a:pt x="98298" y="98425"/>
                  </a:lnTo>
                  <a:lnTo>
                    <a:pt x="98298" y="122555"/>
                  </a:lnTo>
                  <a:lnTo>
                    <a:pt x="98298" y="136525"/>
                  </a:lnTo>
                  <a:lnTo>
                    <a:pt x="195834" y="136525"/>
                  </a:lnTo>
                  <a:lnTo>
                    <a:pt x="195834" y="122555"/>
                  </a:lnTo>
                  <a:close/>
                </a:path>
                <a:path w="897889" h="140334">
                  <a:moveTo>
                    <a:pt x="210058" y="74676"/>
                  </a:moveTo>
                  <a:lnTo>
                    <a:pt x="154813" y="74676"/>
                  </a:lnTo>
                  <a:lnTo>
                    <a:pt x="154813" y="61849"/>
                  </a:lnTo>
                  <a:lnTo>
                    <a:pt x="137541" y="61849"/>
                  </a:lnTo>
                  <a:lnTo>
                    <a:pt x="137541" y="74676"/>
                  </a:lnTo>
                  <a:lnTo>
                    <a:pt x="82550" y="74676"/>
                  </a:lnTo>
                  <a:lnTo>
                    <a:pt x="82550" y="88646"/>
                  </a:lnTo>
                  <a:lnTo>
                    <a:pt x="210058" y="88646"/>
                  </a:lnTo>
                  <a:lnTo>
                    <a:pt x="210058" y="74676"/>
                  </a:lnTo>
                  <a:close/>
                </a:path>
                <a:path w="897889" h="140334">
                  <a:moveTo>
                    <a:pt x="360426" y="12700"/>
                  </a:moveTo>
                  <a:lnTo>
                    <a:pt x="258318" y="12700"/>
                  </a:lnTo>
                  <a:lnTo>
                    <a:pt x="258318" y="26797"/>
                  </a:lnTo>
                  <a:lnTo>
                    <a:pt x="342900" y="26797"/>
                  </a:lnTo>
                  <a:lnTo>
                    <a:pt x="342798" y="41783"/>
                  </a:lnTo>
                  <a:lnTo>
                    <a:pt x="339509" y="81127"/>
                  </a:lnTo>
                  <a:lnTo>
                    <a:pt x="338201" y="88773"/>
                  </a:lnTo>
                  <a:lnTo>
                    <a:pt x="355473" y="90678"/>
                  </a:lnTo>
                  <a:lnTo>
                    <a:pt x="356997" y="82169"/>
                  </a:lnTo>
                  <a:lnTo>
                    <a:pt x="358140" y="74168"/>
                  </a:lnTo>
                  <a:lnTo>
                    <a:pt x="358775" y="66789"/>
                  </a:lnTo>
                  <a:lnTo>
                    <a:pt x="359537" y="59436"/>
                  </a:lnTo>
                  <a:lnTo>
                    <a:pt x="360045" y="52959"/>
                  </a:lnTo>
                  <a:lnTo>
                    <a:pt x="360299" y="41783"/>
                  </a:lnTo>
                  <a:lnTo>
                    <a:pt x="360426" y="12700"/>
                  </a:lnTo>
                  <a:close/>
                </a:path>
                <a:path w="897889" h="140334">
                  <a:moveTo>
                    <a:pt x="373253" y="107696"/>
                  </a:moveTo>
                  <a:lnTo>
                    <a:pt x="326263" y="107696"/>
                  </a:lnTo>
                  <a:lnTo>
                    <a:pt x="326263" y="62992"/>
                  </a:lnTo>
                  <a:lnTo>
                    <a:pt x="309118" y="62992"/>
                  </a:lnTo>
                  <a:lnTo>
                    <a:pt x="309118" y="107696"/>
                  </a:lnTo>
                  <a:lnTo>
                    <a:pt x="291465" y="107696"/>
                  </a:lnTo>
                  <a:lnTo>
                    <a:pt x="291465" y="62992"/>
                  </a:lnTo>
                  <a:lnTo>
                    <a:pt x="274193" y="62992"/>
                  </a:lnTo>
                  <a:lnTo>
                    <a:pt x="274193" y="107696"/>
                  </a:lnTo>
                  <a:lnTo>
                    <a:pt x="245745" y="107696"/>
                  </a:lnTo>
                  <a:lnTo>
                    <a:pt x="245745" y="121920"/>
                  </a:lnTo>
                  <a:lnTo>
                    <a:pt x="373253" y="121920"/>
                  </a:lnTo>
                  <a:lnTo>
                    <a:pt x="373253" y="107696"/>
                  </a:lnTo>
                  <a:close/>
                </a:path>
                <a:path w="897889" h="140334">
                  <a:moveTo>
                    <a:pt x="490855" y="24638"/>
                  </a:moveTo>
                  <a:lnTo>
                    <a:pt x="488823" y="19812"/>
                  </a:lnTo>
                  <a:lnTo>
                    <a:pt x="485521" y="16510"/>
                  </a:lnTo>
                  <a:lnTo>
                    <a:pt x="480568" y="11557"/>
                  </a:lnTo>
                  <a:lnTo>
                    <a:pt x="474726" y="8509"/>
                  </a:lnTo>
                  <a:lnTo>
                    <a:pt x="472948" y="7975"/>
                  </a:lnTo>
                  <a:lnTo>
                    <a:pt x="472948" y="25654"/>
                  </a:lnTo>
                  <a:lnTo>
                    <a:pt x="472948" y="34544"/>
                  </a:lnTo>
                  <a:lnTo>
                    <a:pt x="470154" y="37973"/>
                  </a:lnTo>
                  <a:lnTo>
                    <a:pt x="458724" y="42545"/>
                  </a:lnTo>
                  <a:lnTo>
                    <a:pt x="450723" y="43815"/>
                  </a:lnTo>
                  <a:lnTo>
                    <a:pt x="430149" y="43815"/>
                  </a:lnTo>
                  <a:lnTo>
                    <a:pt x="422148" y="42545"/>
                  </a:lnTo>
                  <a:lnTo>
                    <a:pt x="410718" y="37973"/>
                  </a:lnTo>
                  <a:lnTo>
                    <a:pt x="407924" y="34544"/>
                  </a:lnTo>
                  <a:lnTo>
                    <a:pt x="408025" y="25654"/>
                  </a:lnTo>
                  <a:lnTo>
                    <a:pt x="410718" y="22352"/>
                  </a:lnTo>
                  <a:lnTo>
                    <a:pt x="416306" y="20066"/>
                  </a:lnTo>
                  <a:lnTo>
                    <a:pt x="421894" y="17653"/>
                  </a:lnTo>
                  <a:lnTo>
                    <a:pt x="429768" y="16510"/>
                  </a:lnTo>
                  <a:lnTo>
                    <a:pt x="450469" y="16510"/>
                  </a:lnTo>
                  <a:lnTo>
                    <a:pt x="458597" y="17653"/>
                  </a:lnTo>
                  <a:lnTo>
                    <a:pt x="464312" y="20066"/>
                  </a:lnTo>
                  <a:lnTo>
                    <a:pt x="470027" y="22352"/>
                  </a:lnTo>
                  <a:lnTo>
                    <a:pt x="440436" y="2921"/>
                  </a:lnTo>
                  <a:lnTo>
                    <a:pt x="433044" y="3136"/>
                  </a:lnTo>
                  <a:lnTo>
                    <a:pt x="392049" y="19812"/>
                  </a:lnTo>
                  <a:lnTo>
                    <a:pt x="390017" y="24638"/>
                  </a:lnTo>
                  <a:lnTo>
                    <a:pt x="390017" y="35814"/>
                  </a:lnTo>
                  <a:lnTo>
                    <a:pt x="426085" y="56565"/>
                  </a:lnTo>
                  <a:lnTo>
                    <a:pt x="440436" y="57404"/>
                  </a:lnTo>
                  <a:lnTo>
                    <a:pt x="447827" y="57200"/>
                  </a:lnTo>
                  <a:lnTo>
                    <a:pt x="485648" y="43815"/>
                  </a:lnTo>
                  <a:lnTo>
                    <a:pt x="488823" y="40640"/>
                  </a:lnTo>
                  <a:lnTo>
                    <a:pt x="490855" y="35814"/>
                  </a:lnTo>
                  <a:lnTo>
                    <a:pt x="490855" y="24638"/>
                  </a:lnTo>
                  <a:close/>
                </a:path>
                <a:path w="897889" h="140334">
                  <a:moveTo>
                    <a:pt x="504190" y="65913"/>
                  </a:moveTo>
                  <a:lnTo>
                    <a:pt x="455295" y="65913"/>
                  </a:lnTo>
                  <a:lnTo>
                    <a:pt x="455295" y="79883"/>
                  </a:lnTo>
                  <a:lnTo>
                    <a:pt x="455295" y="94361"/>
                  </a:lnTo>
                  <a:lnTo>
                    <a:pt x="425577" y="94361"/>
                  </a:lnTo>
                  <a:lnTo>
                    <a:pt x="425577" y="79883"/>
                  </a:lnTo>
                  <a:lnTo>
                    <a:pt x="455295" y="79883"/>
                  </a:lnTo>
                  <a:lnTo>
                    <a:pt x="455295" y="65913"/>
                  </a:lnTo>
                  <a:lnTo>
                    <a:pt x="376682" y="65913"/>
                  </a:lnTo>
                  <a:lnTo>
                    <a:pt x="376682" y="79883"/>
                  </a:lnTo>
                  <a:lnTo>
                    <a:pt x="408051" y="79883"/>
                  </a:lnTo>
                  <a:lnTo>
                    <a:pt x="408051" y="94361"/>
                  </a:lnTo>
                  <a:lnTo>
                    <a:pt x="390779" y="94361"/>
                  </a:lnTo>
                  <a:lnTo>
                    <a:pt x="390779" y="108204"/>
                  </a:lnTo>
                  <a:lnTo>
                    <a:pt x="471297" y="108204"/>
                  </a:lnTo>
                  <a:lnTo>
                    <a:pt x="471297" y="139700"/>
                  </a:lnTo>
                  <a:lnTo>
                    <a:pt x="488696" y="139700"/>
                  </a:lnTo>
                  <a:lnTo>
                    <a:pt x="488696" y="94361"/>
                  </a:lnTo>
                  <a:lnTo>
                    <a:pt x="472694" y="94361"/>
                  </a:lnTo>
                  <a:lnTo>
                    <a:pt x="472694" y="79883"/>
                  </a:lnTo>
                  <a:lnTo>
                    <a:pt x="504190" y="79883"/>
                  </a:lnTo>
                  <a:lnTo>
                    <a:pt x="504190" y="65913"/>
                  </a:lnTo>
                  <a:close/>
                </a:path>
                <a:path w="897889" h="140334">
                  <a:moveTo>
                    <a:pt x="585851" y="14351"/>
                  </a:moveTo>
                  <a:lnTo>
                    <a:pt x="513969" y="14351"/>
                  </a:lnTo>
                  <a:lnTo>
                    <a:pt x="513969" y="28321"/>
                  </a:lnTo>
                  <a:lnTo>
                    <a:pt x="568833" y="28321"/>
                  </a:lnTo>
                  <a:lnTo>
                    <a:pt x="568769" y="37896"/>
                  </a:lnTo>
                  <a:lnTo>
                    <a:pt x="565023" y="77216"/>
                  </a:lnTo>
                  <a:lnTo>
                    <a:pt x="582041" y="78740"/>
                  </a:lnTo>
                  <a:lnTo>
                    <a:pt x="585724" y="37896"/>
                  </a:lnTo>
                  <a:lnTo>
                    <a:pt x="585851" y="14351"/>
                  </a:lnTo>
                  <a:close/>
                </a:path>
                <a:path w="897889" h="140334">
                  <a:moveTo>
                    <a:pt x="593979" y="105410"/>
                  </a:moveTo>
                  <a:lnTo>
                    <a:pt x="593217" y="95758"/>
                  </a:lnTo>
                  <a:lnTo>
                    <a:pt x="592963" y="92456"/>
                  </a:lnTo>
                  <a:lnTo>
                    <a:pt x="584034" y="93510"/>
                  </a:lnTo>
                  <a:lnTo>
                    <a:pt x="574014" y="94399"/>
                  </a:lnTo>
                  <a:lnTo>
                    <a:pt x="562940" y="95135"/>
                  </a:lnTo>
                  <a:lnTo>
                    <a:pt x="550799" y="95758"/>
                  </a:lnTo>
                  <a:lnTo>
                    <a:pt x="550799" y="54483"/>
                  </a:lnTo>
                  <a:lnTo>
                    <a:pt x="533527" y="54483"/>
                  </a:lnTo>
                  <a:lnTo>
                    <a:pt x="533527" y="96266"/>
                  </a:lnTo>
                  <a:lnTo>
                    <a:pt x="506476" y="96520"/>
                  </a:lnTo>
                  <a:lnTo>
                    <a:pt x="508254" y="110744"/>
                  </a:lnTo>
                  <a:lnTo>
                    <a:pt x="552831" y="109601"/>
                  </a:lnTo>
                  <a:lnTo>
                    <a:pt x="584060" y="106845"/>
                  </a:lnTo>
                  <a:lnTo>
                    <a:pt x="593979" y="105410"/>
                  </a:lnTo>
                  <a:close/>
                </a:path>
                <a:path w="897889" h="140334">
                  <a:moveTo>
                    <a:pt x="637921" y="57023"/>
                  </a:moveTo>
                  <a:lnTo>
                    <a:pt x="617601" y="57023"/>
                  </a:lnTo>
                  <a:lnTo>
                    <a:pt x="617601" y="0"/>
                  </a:lnTo>
                  <a:lnTo>
                    <a:pt x="600075" y="0"/>
                  </a:lnTo>
                  <a:lnTo>
                    <a:pt x="600075" y="139700"/>
                  </a:lnTo>
                  <a:lnTo>
                    <a:pt x="617601" y="139700"/>
                  </a:lnTo>
                  <a:lnTo>
                    <a:pt x="617601" y="71501"/>
                  </a:lnTo>
                  <a:lnTo>
                    <a:pt x="637921" y="71501"/>
                  </a:lnTo>
                  <a:lnTo>
                    <a:pt x="637921" y="57023"/>
                  </a:lnTo>
                  <a:close/>
                </a:path>
                <a:path w="897889" h="140334">
                  <a:moveTo>
                    <a:pt x="723138" y="65278"/>
                  </a:moveTo>
                  <a:lnTo>
                    <a:pt x="694055" y="40513"/>
                  </a:lnTo>
                  <a:lnTo>
                    <a:pt x="690372" y="29464"/>
                  </a:lnTo>
                  <a:lnTo>
                    <a:pt x="690372" y="22987"/>
                  </a:lnTo>
                  <a:lnTo>
                    <a:pt x="719074" y="22987"/>
                  </a:lnTo>
                  <a:lnTo>
                    <a:pt x="719074" y="9144"/>
                  </a:lnTo>
                  <a:lnTo>
                    <a:pt x="643636" y="9144"/>
                  </a:lnTo>
                  <a:lnTo>
                    <a:pt x="643636" y="22987"/>
                  </a:lnTo>
                  <a:lnTo>
                    <a:pt x="672846" y="22987"/>
                  </a:lnTo>
                  <a:lnTo>
                    <a:pt x="672846" y="30099"/>
                  </a:lnTo>
                  <a:lnTo>
                    <a:pt x="671449" y="36195"/>
                  </a:lnTo>
                  <a:lnTo>
                    <a:pt x="668782" y="42164"/>
                  </a:lnTo>
                  <a:lnTo>
                    <a:pt x="666242" y="48133"/>
                  </a:lnTo>
                  <a:lnTo>
                    <a:pt x="638683" y="68834"/>
                  </a:lnTo>
                  <a:lnTo>
                    <a:pt x="647446" y="82550"/>
                  </a:lnTo>
                  <a:lnTo>
                    <a:pt x="678815" y="57531"/>
                  </a:lnTo>
                  <a:lnTo>
                    <a:pt x="681990" y="49911"/>
                  </a:lnTo>
                  <a:lnTo>
                    <a:pt x="685038" y="56642"/>
                  </a:lnTo>
                  <a:lnTo>
                    <a:pt x="689356" y="62484"/>
                  </a:lnTo>
                  <a:lnTo>
                    <a:pt x="694944" y="67564"/>
                  </a:lnTo>
                  <a:lnTo>
                    <a:pt x="700405" y="72644"/>
                  </a:lnTo>
                  <a:lnTo>
                    <a:pt x="707009" y="76327"/>
                  </a:lnTo>
                  <a:lnTo>
                    <a:pt x="714629" y="78867"/>
                  </a:lnTo>
                  <a:lnTo>
                    <a:pt x="723138" y="65278"/>
                  </a:lnTo>
                  <a:close/>
                </a:path>
                <a:path w="897889" h="140334">
                  <a:moveTo>
                    <a:pt x="756158" y="127"/>
                  </a:moveTo>
                  <a:lnTo>
                    <a:pt x="738632" y="127"/>
                  </a:lnTo>
                  <a:lnTo>
                    <a:pt x="738632" y="34671"/>
                  </a:lnTo>
                  <a:lnTo>
                    <a:pt x="714756" y="34671"/>
                  </a:lnTo>
                  <a:lnTo>
                    <a:pt x="714756" y="48895"/>
                  </a:lnTo>
                  <a:lnTo>
                    <a:pt x="738632" y="48895"/>
                  </a:lnTo>
                  <a:lnTo>
                    <a:pt x="738632" y="83058"/>
                  </a:lnTo>
                  <a:lnTo>
                    <a:pt x="756158" y="83058"/>
                  </a:lnTo>
                  <a:lnTo>
                    <a:pt x="756158" y="127"/>
                  </a:lnTo>
                  <a:close/>
                </a:path>
                <a:path w="897889" h="140334">
                  <a:moveTo>
                    <a:pt x="756539" y="107696"/>
                  </a:moveTo>
                  <a:lnTo>
                    <a:pt x="754634" y="102997"/>
                  </a:lnTo>
                  <a:lnTo>
                    <a:pt x="751776" y="99949"/>
                  </a:lnTo>
                  <a:lnTo>
                    <a:pt x="750824" y="98933"/>
                  </a:lnTo>
                  <a:lnTo>
                    <a:pt x="747014" y="94996"/>
                  </a:lnTo>
                  <a:lnTo>
                    <a:pt x="741426" y="91948"/>
                  </a:lnTo>
                  <a:lnTo>
                    <a:pt x="739394" y="91338"/>
                  </a:lnTo>
                  <a:lnTo>
                    <a:pt x="739394" y="108966"/>
                  </a:lnTo>
                  <a:lnTo>
                    <a:pt x="739394" y="117602"/>
                  </a:lnTo>
                  <a:lnTo>
                    <a:pt x="736727" y="120777"/>
                  </a:lnTo>
                  <a:lnTo>
                    <a:pt x="731393" y="123063"/>
                  </a:lnTo>
                  <a:lnTo>
                    <a:pt x="726186" y="125476"/>
                  </a:lnTo>
                  <a:lnTo>
                    <a:pt x="718693" y="126619"/>
                  </a:lnTo>
                  <a:lnTo>
                    <a:pt x="699008" y="126619"/>
                  </a:lnTo>
                  <a:lnTo>
                    <a:pt x="691515" y="125476"/>
                  </a:lnTo>
                  <a:lnTo>
                    <a:pt x="686181" y="123063"/>
                  </a:lnTo>
                  <a:lnTo>
                    <a:pt x="680974" y="120777"/>
                  </a:lnTo>
                  <a:lnTo>
                    <a:pt x="678307" y="117602"/>
                  </a:lnTo>
                  <a:lnTo>
                    <a:pt x="678307" y="108966"/>
                  </a:lnTo>
                  <a:lnTo>
                    <a:pt x="680974" y="105664"/>
                  </a:lnTo>
                  <a:lnTo>
                    <a:pt x="686181" y="103378"/>
                  </a:lnTo>
                  <a:lnTo>
                    <a:pt x="691515" y="101092"/>
                  </a:lnTo>
                  <a:lnTo>
                    <a:pt x="699008" y="99949"/>
                  </a:lnTo>
                  <a:lnTo>
                    <a:pt x="718693" y="99949"/>
                  </a:lnTo>
                  <a:lnTo>
                    <a:pt x="726186" y="101092"/>
                  </a:lnTo>
                  <a:lnTo>
                    <a:pt x="731393" y="103378"/>
                  </a:lnTo>
                  <a:lnTo>
                    <a:pt x="736727" y="105664"/>
                  </a:lnTo>
                  <a:lnTo>
                    <a:pt x="708914" y="86614"/>
                  </a:lnTo>
                  <a:lnTo>
                    <a:pt x="701738" y="86829"/>
                  </a:lnTo>
                  <a:lnTo>
                    <a:pt x="663067" y="102997"/>
                  </a:lnTo>
                  <a:lnTo>
                    <a:pt x="661035" y="107696"/>
                  </a:lnTo>
                  <a:lnTo>
                    <a:pt x="661035" y="118745"/>
                  </a:lnTo>
                  <a:lnTo>
                    <a:pt x="695096" y="139052"/>
                  </a:lnTo>
                  <a:lnTo>
                    <a:pt x="708914" y="139827"/>
                  </a:lnTo>
                  <a:lnTo>
                    <a:pt x="715987" y="139636"/>
                  </a:lnTo>
                  <a:lnTo>
                    <a:pt x="750824" y="127508"/>
                  </a:lnTo>
                  <a:lnTo>
                    <a:pt x="751674" y="126619"/>
                  </a:lnTo>
                  <a:lnTo>
                    <a:pt x="754634" y="123571"/>
                  </a:lnTo>
                  <a:lnTo>
                    <a:pt x="756539" y="118745"/>
                  </a:lnTo>
                  <a:lnTo>
                    <a:pt x="756539" y="107696"/>
                  </a:lnTo>
                  <a:close/>
                </a:path>
                <a:path w="897889" h="140334">
                  <a:moveTo>
                    <a:pt x="883158" y="123063"/>
                  </a:moveTo>
                  <a:lnTo>
                    <a:pt x="803148" y="123063"/>
                  </a:lnTo>
                  <a:lnTo>
                    <a:pt x="803148" y="96393"/>
                  </a:lnTo>
                  <a:lnTo>
                    <a:pt x="785622" y="96393"/>
                  </a:lnTo>
                  <a:lnTo>
                    <a:pt x="785622" y="137033"/>
                  </a:lnTo>
                  <a:lnTo>
                    <a:pt x="883158" y="137033"/>
                  </a:lnTo>
                  <a:lnTo>
                    <a:pt x="883158" y="123063"/>
                  </a:lnTo>
                  <a:close/>
                </a:path>
                <a:path w="897889" h="140334">
                  <a:moveTo>
                    <a:pt x="884047" y="27051"/>
                  </a:moveTo>
                  <a:lnTo>
                    <a:pt x="882015" y="21971"/>
                  </a:lnTo>
                  <a:lnTo>
                    <a:pt x="878306" y="18161"/>
                  </a:lnTo>
                  <a:lnTo>
                    <a:pt x="873760" y="13462"/>
                  </a:lnTo>
                  <a:lnTo>
                    <a:pt x="867791" y="10160"/>
                  </a:lnTo>
                  <a:lnTo>
                    <a:pt x="866140" y="9639"/>
                  </a:lnTo>
                  <a:lnTo>
                    <a:pt x="866140" y="28067"/>
                  </a:lnTo>
                  <a:lnTo>
                    <a:pt x="866140" y="37465"/>
                  </a:lnTo>
                  <a:lnTo>
                    <a:pt x="863219" y="41021"/>
                  </a:lnTo>
                  <a:lnTo>
                    <a:pt x="851789" y="46101"/>
                  </a:lnTo>
                  <a:lnTo>
                    <a:pt x="843788" y="47371"/>
                  </a:lnTo>
                  <a:lnTo>
                    <a:pt x="833628" y="47498"/>
                  </a:lnTo>
                  <a:lnTo>
                    <a:pt x="823468" y="47371"/>
                  </a:lnTo>
                  <a:lnTo>
                    <a:pt x="815467" y="46101"/>
                  </a:lnTo>
                  <a:lnTo>
                    <a:pt x="804037" y="41021"/>
                  </a:lnTo>
                  <a:lnTo>
                    <a:pt x="801116" y="37465"/>
                  </a:lnTo>
                  <a:lnTo>
                    <a:pt x="801116" y="28067"/>
                  </a:lnTo>
                  <a:lnTo>
                    <a:pt x="804037" y="24511"/>
                  </a:lnTo>
                  <a:lnTo>
                    <a:pt x="809752" y="22098"/>
                  </a:lnTo>
                  <a:lnTo>
                    <a:pt x="815467" y="19558"/>
                  </a:lnTo>
                  <a:lnTo>
                    <a:pt x="823468" y="18288"/>
                  </a:lnTo>
                  <a:lnTo>
                    <a:pt x="833628" y="18161"/>
                  </a:lnTo>
                  <a:lnTo>
                    <a:pt x="843788" y="18288"/>
                  </a:lnTo>
                  <a:lnTo>
                    <a:pt x="851789" y="19558"/>
                  </a:lnTo>
                  <a:lnTo>
                    <a:pt x="857504" y="22098"/>
                  </a:lnTo>
                  <a:lnTo>
                    <a:pt x="863219" y="24511"/>
                  </a:lnTo>
                  <a:lnTo>
                    <a:pt x="866140" y="28067"/>
                  </a:lnTo>
                  <a:lnTo>
                    <a:pt x="866140" y="9639"/>
                  </a:lnTo>
                  <a:lnTo>
                    <a:pt x="833628" y="4318"/>
                  </a:lnTo>
                  <a:lnTo>
                    <a:pt x="826262" y="4533"/>
                  </a:lnTo>
                  <a:lnTo>
                    <a:pt x="785241" y="21971"/>
                  </a:lnTo>
                  <a:lnTo>
                    <a:pt x="783209" y="27051"/>
                  </a:lnTo>
                  <a:lnTo>
                    <a:pt x="783209" y="38608"/>
                  </a:lnTo>
                  <a:lnTo>
                    <a:pt x="785241" y="43688"/>
                  </a:lnTo>
                  <a:lnTo>
                    <a:pt x="789432" y="48006"/>
                  </a:lnTo>
                  <a:lnTo>
                    <a:pt x="793496" y="52324"/>
                  </a:lnTo>
                  <a:lnTo>
                    <a:pt x="833628" y="61214"/>
                  </a:lnTo>
                  <a:lnTo>
                    <a:pt x="840981" y="61010"/>
                  </a:lnTo>
                  <a:lnTo>
                    <a:pt x="878306" y="47498"/>
                  </a:lnTo>
                  <a:lnTo>
                    <a:pt x="882015" y="43688"/>
                  </a:lnTo>
                  <a:lnTo>
                    <a:pt x="884047" y="38608"/>
                  </a:lnTo>
                  <a:lnTo>
                    <a:pt x="884047" y="27051"/>
                  </a:lnTo>
                  <a:close/>
                </a:path>
                <a:path w="897889" h="140334">
                  <a:moveTo>
                    <a:pt x="897382" y="72136"/>
                  </a:moveTo>
                  <a:lnTo>
                    <a:pt x="769874" y="72136"/>
                  </a:lnTo>
                  <a:lnTo>
                    <a:pt x="769874" y="85979"/>
                  </a:lnTo>
                  <a:lnTo>
                    <a:pt x="897382" y="85979"/>
                  </a:lnTo>
                  <a:lnTo>
                    <a:pt x="897382" y="7213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263392" y="7980680"/>
              <a:ext cx="1774190" cy="140462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5066284" y="7980679"/>
              <a:ext cx="1624330" cy="140970"/>
            </a:xfrm>
            <a:custGeom>
              <a:avLst/>
              <a:gdLst/>
              <a:ahLst/>
              <a:cxnLst/>
              <a:rect l="l" t="t" r="r" b="b"/>
              <a:pathLst>
                <a:path w="1624329" h="140970">
                  <a:moveTo>
                    <a:pt x="88519" y="88519"/>
                  </a:moveTo>
                  <a:lnTo>
                    <a:pt x="66294" y="88519"/>
                  </a:lnTo>
                  <a:lnTo>
                    <a:pt x="66294" y="88138"/>
                  </a:lnTo>
                  <a:lnTo>
                    <a:pt x="73406" y="83566"/>
                  </a:lnTo>
                  <a:lnTo>
                    <a:pt x="78740" y="78867"/>
                  </a:lnTo>
                  <a:lnTo>
                    <a:pt x="82296" y="74168"/>
                  </a:lnTo>
                  <a:lnTo>
                    <a:pt x="85852" y="69596"/>
                  </a:lnTo>
                  <a:lnTo>
                    <a:pt x="87630" y="64770"/>
                  </a:lnTo>
                  <a:lnTo>
                    <a:pt x="87515" y="55880"/>
                  </a:lnTo>
                  <a:lnTo>
                    <a:pt x="86741" y="53086"/>
                  </a:lnTo>
                  <a:lnTo>
                    <a:pt x="86093" y="51943"/>
                  </a:lnTo>
                  <a:lnTo>
                    <a:pt x="83439" y="47244"/>
                  </a:lnTo>
                  <a:lnTo>
                    <a:pt x="81026" y="44958"/>
                  </a:lnTo>
                  <a:lnTo>
                    <a:pt x="77851" y="43180"/>
                  </a:lnTo>
                  <a:lnTo>
                    <a:pt x="74803" y="41529"/>
                  </a:lnTo>
                  <a:lnTo>
                    <a:pt x="71120" y="40640"/>
                  </a:lnTo>
                  <a:lnTo>
                    <a:pt x="61722" y="40640"/>
                  </a:lnTo>
                  <a:lnTo>
                    <a:pt x="57404" y="42037"/>
                  </a:lnTo>
                  <a:lnTo>
                    <a:pt x="50165" y="47498"/>
                  </a:lnTo>
                  <a:lnTo>
                    <a:pt x="47752" y="51562"/>
                  </a:lnTo>
                  <a:lnTo>
                    <a:pt x="46355" y="57150"/>
                  </a:lnTo>
                  <a:lnTo>
                    <a:pt x="58420" y="59817"/>
                  </a:lnTo>
                  <a:lnTo>
                    <a:pt x="59182" y="57023"/>
                  </a:lnTo>
                  <a:lnTo>
                    <a:pt x="60325" y="54991"/>
                  </a:lnTo>
                  <a:lnTo>
                    <a:pt x="63246" y="52578"/>
                  </a:lnTo>
                  <a:lnTo>
                    <a:pt x="65024" y="51943"/>
                  </a:lnTo>
                  <a:lnTo>
                    <a:pt x="69596" y="51943"/>
                  </a:lnTo>
                  <a:lnTo>
                    <a:pt x="71501" y="52705"/>
                  </a:lnTo>
                  <a:lnTo>
                    <a:pt x="74422" y="55880"/>
                  </a:lnTo>
                  <a:lnTo>
                    <a:pt x="75184" y="57912"/>
                  </a:lnTo>
                  <a:lnTo>
                    <a:pt x="75184" y="64262"/>
                  </a:lnTo>
                  <a:lnTo>
                    <a:pt x="46863" y="88519"/>
                  </a:lnTo>
                  <a:lnTo>
                    <a:pt x="46863" y="99695"/>
                  </a:lnTo>
                  <a:lnTo>
                    <a:pt x="88519" y="99695"/>
                  </a:lnTo>
                  <a:lnTo>
                    <a:pt x="88519" y="88519"/>
                  </a:lnTo>
                  <a:close/>
                </a:path>
                <a:path w="1624329" h="140970">
                  <a:moveTo>
                    <a:pt x="134734" y="68580"/>
                  </a:moveTo>
                  <a:lnTo>
                    <a:pt x="120878" y="29502"/>
                  </a:lnTo>
                  <a:lnTo>
                    <a:pt x="118872" y="27228"/>
                  </a:lnTo>
                  <a:lnTo>
                    <a:pt x="118872" y="70612"/>
                  </a:lnTo>
                  <a:lnTo>
                    <a:pt x="118414" y="77431"/>
                  </a:lnTo>
                  <a:lnTo>
                    <a:pt x="98755" y="111328"/>
                  </a:lnTo>
                  <a:lnTo>
                    <a:pt x="67437" y="121920"/>
                  </a:lnTo>
                  <a:lnTo>
                    <a:pt x="60604" y="121500"/>
                  </a:lnTo>
                  <a:lnTo>
                    <a:pt x="26720" y="101942"/>
                  </a:lnTo>
                  <a:lnTo>
                    <a:pt x="16129" y="68580"/>
                  </a:lnTo>
                  <a:lnTo>
                    <a:pt x="16421" y="63728"/>
                  </a:lnTo>
                  <a:lnTo>
                    <a:pt x="36055" y="29908"/>
                  </a:lnTo>
                  <a:lnTo>
                    <a:pt x="67437" y="19177"/>
                  </a:lnTo>
                  <a:lnTo>
                    <a:pt x="74256" y="19608"/>
                  </a:lnTo>
                  <a:lnTo>
                    <a:pt x="108127" y="39243"/>
                  </a:lnTo>
                  <a:lnTo>
                    <a:pt x="118872" y="70612"/>
                  </a:lnTo>
                  <a:lnTo>
                    <a:pt x="118872" y="27228"/>
                  </a:lnTo>
                  <a:lnTo>
                    <a:pt x="84988" y="5334"/>
                  </a:lnTo>
                  <a:lnTo>
                    <a:pt x="67437" y="3048"/>
                  </a:lnTo>
                  <a:lnTo>
                    <a:pt x="58458" y="3619"/>
                  </a:lnTo>
                  <a:lnTo>
                    <a:pt x="19710" y="22948"/>
                  </a:lnTo>
                  <a:lnTo>
                    <a:pt x="546" y="61645"/>
                  </a:lnTo>
                  <a:lnTo>
                    <a:pt x="0" y="70612"/>
                  </a:lnTo>
                  <a:lnTo>
                    <a:pt x="546" y="79590"/>
                  </a:lnTo>
                  <a:lnTo>
                    <a:pt x="19710" y="118338"/>
                  </a:lnTo>
                  <a:lnTo>
                    <a:pt x="58458" y="137490"/>
                  </a:lnTo>
                  <a:lnTo>
                    <a:pt x="67437" y="138049"/>
                  </a:lnTo>
                  <a:lnTo>
                    <a:pt x="76390" y="137490"/>
                  </a:lnTo>
                  <a:lnTo>
                    <a:pt x="111010" y="121920"/>
                  </a:lnTo>
                  <a:lnTo>
                    <a:pt x="115100" y="118338"/>
                  </a:lnTo>
                  <a:lnTo>
                    <a:pt x="134302" y="79590"/>
                  </a:lnTo>
                  <a:lnTo>
                    <a:pt x="134708" y="73025"/>
                  </a:lnTo>
                  <a:lnTo>
                    <a:pt x="134734" y="68580"/>
                  </a:lnTo>
                  <a:close/>
                </a:path>
                <a:path w="1624329" h="140970">
                  <a:moveTo>
                    <a:pt x="217932" y="14986"/>
                  </a:moveTo>
                  <a:lnTo>
                    <a:pt x="146050" y="14986"/>
                  </a:lnTo>
                  <a:lnTo>
                    <a:pt x="146050" y="28956"/>
                  </a:lnTo>
                  <a:lnTo>
                    <a:pt x="200914" y="28956"/>
                  </a:lnTo>
                  <a:lnTo>
                    <a:pt x="200850" y="38531"/>
                  </a:lnTo>
                  <a:lnTo>
                    <a:pt x="197104" y="77851"/>
                  </a:lnTo>
                  <a:lnTo>
                    <a:pt x="214122" y="79375"/>
                  </a:lnTo>
                  <a:lnTo>
                    <a:pt x="217805" y="38531"/>
                  </a:lnTo>
                  <a:lnTo>
                    <a:pt x="217932" y="14986"/>
                  </a:lnTo>
                  <a:close/>
                </a:path>
                <a:path w="1624329" h="140970">
                  <a:moveTo>
                    <a:pt x="226060" y="106045"/>
                  </a:moveTo>
                  <a:lnTo>
                    <a:pt x="225298" y="96393"/>
                  </a:lnTo>
                  <a:lnTo>
                    <a:pt x="225044" y="93091"/>
                  </a:lnTo>
                  <a:lnTo>
                    <a:pt x="216115" y="94145"/>
                  </a:lnTo>
                  <a:lnTo>
                    <a:pt x="206095" y="95034"/>
                  </a:lnTo>
                  <a:lnTo>
                    <a:pt x="195021" y="95770"/>
                  </a:lnTo>
                  <a:lnTo>
                    <a:pt x="182880" y="96393"/>
                  </a:lnTo>
                  <a:lnTo>
                    <a:pt x="182880" y="55118"/>
                  </a:lnTo>
                  <a:lnTo>
                    <a:pt x="165608" y="55118"/>
                  </a:lnTo>
                  <a:lnTo>
                    <a:pt x="165608" y="96901"/>
                  </a:lnTo>
                  <a:lnTo>
                    <a:pt x="138557" y="97155"/>
                  </a:lnTo>
                  <a:lnTo>
                    <a:pt x="140335" y="111379"/>
                  </a:lnTo>
                  <a:lnTo>
                    <a:pt x="184912" y="110236"/>
                  </a:lnTo>
                  <a:lnTo>
                    <a:pt x="216141" y="107480"/>
                  </a:lnTo>
                  <a:lnTo>
                    <a:pt x="226060" y="106045"/>
                  </a:lnTo>
                  <a:close/>
                </a:path>
                <a:path w="1624329" h="140970">
                  <a:moveTo>
                    <a:pt x="270002" y="57658"/>
                  </a:moveTo>
                  <a:lnTo>
                    <a:pt x="249682" y="57658"/>
                  </a:lnTo>
                  <a:lnTo>
                    <a:pt x="249682" y="635"/>
                  </a:lnTo>
                  <a:lnTo>
                    <a:pt x="232156" y="635"/>
                  </a:lnTo>
                  <a:lnTo>
                    <a:pt x="232156" y="140335"/>
                  </a:lnTo>
                  <a:lnTo>
                    <a:pt x="249682" y="140335"/>
                  </a:lnTo>
                  <a:lnTo>
                    <a:pt x="249682" y="72136"/>
                  </a:lnTo>
                  <a:lnTo>
                    <a:pt x="270002" y="72136"/>
                  </a:lnTo>
                  <a:lnTo>
                    <a:pt x="270002" y="57658"/>
                  </a:lnTo>
                  <a:close/>
                </a:path>
                <a:path w="1624329" h="140970">
                  <a:moveTo>
                    <a:pt x="345948" y="15240"/>
                  </a:moveTo>
                  <a:lnTo>
                    <a:pt x="278892" y="15240"/>
                  </a:lnTo>
                  <a:lnTo>
                    <a:pt x="278892" y="29210"/>
                  </a:lnTo>
                  <a:lnTo>
                    <a:pt x="328295" y="29210"/>
                  </a:lnTo>
                  <a:lnTo>
                    <a:pt x="326428" y="40982"/>
                  </a:lnTo>
                  <a:lnTo>
                    <a:pt x="304800" y="79997"/>
                  </a:lnTo>
                  <a:lnTo>
                    <a:pt x="271780" y="101981"/>
                  </a:lnTo>
                  <a:lnTo>
                    <a:pt x="281051" y="115951"/>
                  </a:lnTo>
                  <a:lnTo>
                    <a:pt x="319151" y="89154"/>
                  </a:lnTo>
                  <a:lnTo>
                    <a:pt x="339852" y="55499"/>
                  </a:lnTo>
                  <a:lnTo>
                    <a:pt x="345567" y="25984"/>
                  </a:lnTo>
                  <a:lnTo>
                    <a:pt x="345948" y="15240"/>
                  </a:lnTo>
                  <a:close/>
                </a:path>
                <a:path w="1624329" h="140970">
                  <a:moveTo>
                    <a:pt x="387731" y="635"/>
                  </a:moveTo>
                  <a:lnTo>
                    <a:pt x="370459" y="635"/>
                  </a:lnTo>
                  <a:lnTo>
                    <a:pt x="370459" y="140335"/>
                  </a:lnTo>
                  <a:lnTo>
                    <a:pt x="387731" y="140335"/>
                  </a:lnTo>
                  <a:lnTo>
                    <a:pt x="387731" y="635"/>
                  </a:lnTo>
                  <a:close/>
                </a:path>
                <a:path w="1624329" h="140970">
                  <a:moveTo>
                    <a:pt x="514350" y="6223"/>
                  </a:moveTo>
                  <a:lnTo>
                    <a:pt x="496951" y="6223"/>
                  </a:lnTo>
                  <a:lnTo>
                    <a:pt x="496951" y="22987"/>
                  </a:lnTo>
                  <a:lnTo>
                    <a:pt x="496951" y="36830"/>
                  </a:lnTo>
                  <a:lnTo>
                    <a:pt x="496951" y="53467"/>
                  </a:lnTo>
                  <a:lnTo>
                    <a:pt x="434467" y="53467"/>
                  </a:lnTo>
                  <a:lnTo>
                    <a:pt x="434467" y="36830"/>
                  </a:lnTo>
                  <a:lnTo>
                    <a:pt x="496951" y="36830"/>
                  </a:lnTo>
                  <a:lnTo>
                    <a:pt x="496951" y="22987"/>
                  </a:lnTo>
                  <a:lnTo>
                    <a:pt x="434467" y="22987"/>
                  </a:lnTo>
                  <a:lnTo>
                    <a:pt x="434467" y="6223"/>
                  </a:lnTo>
                  <a:lnTo>
                    <a:pt x="417068" y="6223"/>
                  </a:lnTo>
                  <a:lnTo>
                    <a:pt x="417068" y="67310"/>
                  </a:lnTo>
                  <a:lnTo>
                    <a:pt x="514350" y="67310"/>
                  </a:lnTo>
                  <a:lnTo>
                    <a:pt x="514350" y="53467"/>
                  </a:lnTo>
                  <a:lnTo>
                    <a:pt x="514350" y="36830"/>
                  </a:lnTo>
                  <a:lnTo>
                    <a:pt x="514350" y="22987"/>
                  </a:lnTo>
                  <a:lnTo>
                    <a:pt x="514350" y="6223"/>
                  </a:lnTo>
                  <a:close/>
                </a:path>
                <a:path w="1624329" h="140970">
                  <a:moveTo>
                    <a:pt x="529844" y="81915"/>
                  </a:moveTo>
                  <a:lnTo>
                    <a:pt x="401955" y="81915"/>
                  </a:lnTo>
                  <a:lnTo>
                    <a:pt x="401955" y="95758"/>
                  </a:lnTo>
                  <a:lnTo>
                    <a:pt x="456692" y="95758"/>
                  </a:lnTo>
                  <a:lnTo>
                    <a:pt x="456692" y="140335"/>
                  </a:lnTo>
                  <a:lnTo>
                    <a:pt x="474091" y="140335"/>
                  </a:lnTo>
                  <a:lnTo>
                    <a:pt x="474091" y="95758"/>
                  </a:lnTo>
                  <a:lnTo>
                    <a:pt x="529844" y="95758"/>
                  </a:lnTo>
                  <a:lnTo>
                    <a:pt x="529844" y="81915"/>
                  </a:lnTo>
                  <a:close/>
                </a:path>
                <a:path w="1624329" h="140970">
                  <a:moveTo>
                    <a:pt x="640080" y="14986"/>
                  </a:moveTo>
                  <a:lnTo>
                    <a:pt x="568198" y="14986"/>
                  </a:lnTo>
                  <a:lnTo>
                    <a:pt x="568198" y="28956"/>
                  </a:lnTo>
                  <a:lnTo>
                    <a:pt x="623062" y="28956"/>
                  </a:lnTo>
                  <a:lnTo>
                    <a:pt x="622998" y="38531"/>
                  </a:lnTo>
                  <a:lnTo>
                    <a:pt x="619252" y="77851"/>
                  </a:lnTo>
                  <a:lnTo>
                    <a:pt x="636270" y="79375"/>
                  </a:lnTo>
                  <a:lnTo>
                    <a:pt x="639953" y="38531"/>
                  </a:lnTo>
                  <a:lnTo>
                    <a:pt x="640080" y="14986"/>
                  </a:lnTo>
                  <a:close/>
                </a:path>
                <a:path w="1624329" h="140970">
                  <a:moveTo>
                    <a:pt x="648208" y="106045"/>
                  </a:moveTo>
                  <a:lnTo>
                    <a:pt x="647446" y="96393"/>
                  </a:lnTo>
                  <a:lnTo>
                    <a:pt x="647192" y="93091"/>
                  </a:lnTo>
                  <a:lnTo>
                    <a:pt x="638263" y="94145"/>
                  </a:lnTo>
                  <a:lnTo>
                    <a:pt x="628243" y="95034"/>
                  </a:lnTo>
                  <a:lnTo>
                    <a:pt x="617169" y="95770"/>
                  </a:lnTo>
                  <a:lnTo>
                    <a:pt x="605028" y="96393"/>
                  </a:lnTo>
                  <a:lnTo>
                    <a:pt x="605028" y="55118"/>
                  </a:lnTo>
                  <a:lnTo>
                    <a:pt x="587756" y="55118"/>
                  </a:lnTo>
                  <a:lnTo>
                    <a:pt x="587756" y="96901"/>
                  </a:lnTo>
                  <a:lnTo>
                    <a:pt x="560705" y="97155"/>
                  </a:lnTo>
                  <a:lnTo>
                    <a:pt x="562483" y="111379"/>
                  </a:lnTo>
                  <a:lnTo>
                    <a:pt x="607060" y="110236"/>
                  </a:lnTo>
                  <a:lnTo>
                    <a:pt x="638289" y="107480"/>
                  </a:lnTo>
                  <a:lnTo>
                    <a:pt x="648208" y="106045"/>
                  </a:lnTo>
                  <a:close/>
                </a:path>
                <a:path w="1624329" h="140970">
                  <a:moveTo>
                    <a:pt x="692150" y="57658"/>
                  </a:moveTo>
                  <a:lnTo>
                    <a:pt x="671830" y="57658"/>
                  </a:lnTo>
                  <a:lnTo>
                    <a:pt x="671830" y="635"/>
                  </a:lnTo>
                  <a:lnTo>
                    <a:pt x="654304" y="635"/>
                  </a:lnTo>
                  <a:lnTo>
                    <a:pt x="654304" y="140335"/>
                  </a:lnTo>
                  <a:lnTo>
                    <a:pt x="671830" y="140335"/>
                  </a:lnTo>
                  <a:lnTo>
                    <a:pt x="671830" y="72136"/>
                  </a:lnTo>
                  <a:lnTo>
                    <a:pt x="692150" y="72136"/>
                  </a:lnTo>
                  <a:lnTo>
                    <a:pt x="692150" y="57658"/>
                  </a:lnTo>
                  <a:close/>
                </a:path>
                <a:path w="1624329" h="140970">
                  <a:moveTo>
                    <a:pt x="769239" y="53594"/>
                  </a:moveTo>
                  <a:lnTo>
                    <a:pt x="767715" y="49149"/>
                  </a:lnTo>
                  <a:lnTo>
                    <a:pt x="765632" y="46355"/>
                  </a:lnTo>
                  <a:lnTo>
                    <a:pt x="764794" y="45212"/>
                  </a:lnTo>
                  <a:lnTo>
                    <a:pt x="761873" y="41402"/>
                  </a:lnTo>
                  <a:lnTo>
                    <a:pt x="757809" y="38354"/>
                  </a:lnTo>
                  <a:lnTo>
                    <a:pt x="752475" y="36144"/>
                  </a:lnTo>
                  <a:lnTo>
                    <a:pt x="752475" y="54737"/>
                  </a:lnTo>
                  <a:lnTo>
                    <a:pt x="752475" y="62484"/>
                  </a:lnTo>
                  <a:lnTo>
                    <a:pt x="750824" y="65405"/>
                  </a:lnTo>
                  <a:lnTo>
                    <a:pt x="747649" y="67564"/>
                  </a:lnTo>
                  <a:lnTo>
                    <a:pt x="744347" y="69723"/>
                  </a:lnTo>
                  <a:lnTo>
                    <a:pt x="740156" y="70866"/>
                  </a:lnTo>
                  <a:lnTo>
                    <a:pt x="729488" y="70866"/>
                  </a:lnTo>
                  <a:lnTo>
                    <a:pt x="725170" y="69850"/>
                  </a:lnTo>
                  <a:lnTo>
                    <a:pt x="721995" y="67691"/>
                  </a:lnTo>
                  <a:lnTo>
                    <a:pt x="718693" y="65532"/>
                  </a:lnTo>
                  <a:lnTo>
                    <a:pt x="717042" y="62484"/>
                  </a:lnTo>
                  <a:lnTo>
                    <a:pt x="717042" y="54737"/>
                  </a:lnTo>
                  <a:lnTo>
                    <a:pt x="718566" y="51816"/>
                  </a:lnTo>
                  <a:lnTo>
                    <a:pt x="724916" y="47498"/>
                  </a:lnTo>
                  <a:lnTo>
                    <a:pt x="729234" y="46355"/>
                  </a:lnTo>
                  <a:lnTo>
                    <a:pt x="740029" y="46355"/>
                  </a:lnTo>
                  <a:lnTo>
                    <a:pt x="744347" y="47498"/>
                  </a:lnTo>
                  <a:lnTo>
                    <a:pt x="747649" y="49657"/>
                  </a:lnTo>
                  <a:lnTo>
                    <a:pt x="750824" y="51816"/>
                  </a:lnTo>
                  <a:lnTo>
                    <a:pt x="752475" y="54737"/>
                  </a:lnTo>
                  <a:lnTo>
                    <a:pt x="752475" y="36144"/>
                  </a:lnTo>
                  <a:lnTo>
                    <a:pt x="747395" y="34036"/>
                  </a:lnTo>
                  <a:lnTo>
                    <a:pt x="741426" y="32893"/>
                  </a:lnTo>
                  <a:lnTo>
                    <a:pt x="728091" y="32893"/>
                  </a:lnTo>
                  <a:lnTo>
                    <a:pt x="722122" y="34036"/>
                  </a:lnTo>
                  <a:lnTo>
                    <a:pt x="711708" y="38354"/>
                  </a:lnTo>
                  <a:lnTo>
                    <a:pt x="707644" y="41402"/>
                  </a:lnTo>
                  <a:lnTo>
                    <a:pt x="704850" y="45212"/>
                  </a:lnTo>
                  <a:lnTo>
                    <a:pt x="701929" y="49149"/>
                  </a:lnTo>
                  <a:lnTo>
                    <a:pt x="700405" y="53594"/>
                  </a:lnTo>
                  <a:lnTo>
                    <a:pt x="700405" y="63754"/>
                  </a:lnTo>
                  <a:lnTo>
                    <a:pt x="701929" y="68199"/>
                  </a:lnTo>
                  <a:lnTo>
                    <a:pt x="704850" y="72009"/>
                  </a:lnTo>
                  <a:lnTo>
                    <a:pt x="707644" y="75819"/>
                  </a:lnTo>
                  <a:lnTo>
                    <a:pt x="711708" y="78740"/>
                  </a:lnTo>
                  <a:lnTo>
                    <a:pt x="716915" y="80899"/>
                  </a:lnTo>
                  <a:lnTo>
                    <a:pt x="722122" y="82931"/>
                  </a:lnTo>
                  <a:lnTo>
                    <a:pt x="728091" y="84074"/>
                  </a:lnTo>
                  <a:lnTo>
                    <a:pt x="741426" y="84074"/>
                  </a:lnTo>
                  <a:lnTo>
                    <a:pt x="765670" y="70866"/>
                  </a:lnTo>
                  <a:lnTo>
                    <a:pt x="767715" y="68199"/>
                  </a:lnTo>
                  <a:lnTo>
                    <a:pt x="769239" y="63754"/>
                  </a:lnTo>
                  <a:lnTo>
                    <a:pt x="769239" y="53594"/>
                  </a:lnTo>
                  <a:close/>
                </a:path>
                <a:path w="1624329" h="140970">
                  <a:moveTo>
                    <a:pt x="776351" y="13716"/>
                  </a:moveTo>
                  <a:lnTo>
                    <a:pt x="743458" y="13716"/>
                  </a:lnTo>
                  <a:lnTo>
                    <a:pt x="743458" y="0"/>
                  </a:lnTo>
                  <a:lnTo>
                    <a:pt x="726186" y="0"/>
                  </a:lnTo>
                  <a:lnTo>
                    <a:pt x="726186" y="13716"/>
                  </a:lnTo>
                  <a:lnTo>
                    <a:pt x="693293" y="13716"/>
                  </a:lnTo>
                  <a:lnTo>
                    <a:pt x="693293" y="27686"/>
                  </a:lnTo>
                  <a:lnTo>
                    <a:pt x="776351" y="27686"/>
                  </a:lnTo>
                  <a:lnTo>
                    <a:pt x="776351" y="13716"/>
                  </a:lnTo>
                  <a:close/>
                </a:path>
                <a:path w="1624329" h="140970">
                  <a:moveTo>
                    <a:pt x="803402" y="94488"/>
                  </a:moveTo>
                  <a:lnTo>
                    <a:pt x="710311" y="94488"/>
                  </a:lnTo>
                  <a:lnTo>
                    <a:pt x="710311" y="108585"/>
                  </a:lnTo>
                  <a:lnTo>
                    <a:pt x="786003" y="108585"/>
                  </a:lnTo>
                  <a:lnTo>
                    <a:pt x="786003" y="140335"/>
                  </a:lnTo>
                  <a:lnTo>
                    <a:pt x="803402" y="140335"/>
                  </a:lnTo>
                  <a:lnTo>
                    <a:pt x="803402" y="94488"/>
                  </a:lnTo>
                  <a:close/>
                </a:path>
                <a:path w="1624329" h="140970">
                  <a:moveTo>
                    <a:pt x="823087" y="37592"/>
                  </a:moveTo>
                  <a:lnTo>
                    <a:pt x="803402" y="37592"/>
                  </a:lnTo>
                  <a:lnTo>
                    <a:pt x="803402" y="762"/>
                  </a:lnTo>
                  <a:lnTo>
                    <a:pt x="786003" y="762"/>
                  </a:lnTo>
                  <a:lnTo>
                    <a:pt x="786003" y="88138"/>
                  </a:lnTo>
                  <a:lnTo>
                    <a:pt x="803402" y="88138"/>
                  </a:lnTo>
                  <a:lnTo>
                    <a:pt x="803402" y="51943"/>
                  </a:lnTo>
                  <a:lnTo>
                    <a:pt x="823087" y="51943"/>
                  </a:lnTo>
                  <a:lnTo>
                    <a:pt x="823087" y="37592"/>
                  </a:lnTo>
                  <a:close/>
                </a:path>
                <a:path w="1624329" h="140970">
                  <a:moveTo>
                    <a:pt x="899160" y="15240"/>
                  </a:moveTo>
                  <a:lnTo>
                    <a:pt x="832104" y="15240"/>
                  </a:lnTo>
                  <a:lnTo>
                    <a:pt x="832104" y="29210"/>
                  </a:lnTo>
                  <a:lnTo>
                    <a:pt x="881507" y="29210"/>
                  </a:lnTo>
                  <a:lnTo>
                    <a:pt x="879640" y="40982"/>
                  </a:lnTo>
                  <a:lnTo>
                    <a:pt x="858012" y="79997"/>
                  </a:lnTo>
                  <a:lnTo>
                    <a:pt x="824992" y="101981"/>
                  </a:lnTo>
                  <a:lnTo>
                    <a:pt x="834263" y="115951"/>
                  </a:lnTo>
                  <a:lnTo>
                    <a:pt x="872363" y="89154"/>
                  </a:lnTo>
                  <a:lnTo>
                    <a:pt x="893064" y="55499"/>
                  </a:lnTo>
                  <a:lnTo>
                    <a:pt x="898779" y="25984"/>
                  </a:lnTo>
                  <a:lnTo>
                    <a:pt x="899160" y="15240"/>
                  </a:lnTo>
                  <a:close/>
                </a:path>
                <a:path w="1624329" h="140970">
                  <a:moveTo>
                    <a:pt x="940943" y="635"/>
                  </a:moveTo>
                  <a:lnTo>
                    <a:pt x="923671" y="635"/>
                  </a:lnTo>
                  <a:lnTo>
                    <a:pt x="923671" y="140335"/>
                  </a:lnTo>
                  <a:lnTo>
                    <a:pt x="940943" y="140335"/>
                  </a:lnTo>
                  <a:lnTo>
                    <a:pt x="940943" y="635"/>
                  </a:lnTo>
                  <a:close/>
                </a:path>
                <a:path w="1624329" h="140970">
                  <a:moveTo>
                    <a:pt x="1076198" y="36703"/>
                  </a:moveTo>
                  <a:lnTo>
                    <a:pt x="1038453" y="24003"/>
                  </a:lnTo>
                  <a:lnTo>
                    <a:pt x="1033780" y="18923"/>
                  </a:lnTo>
                  <a:lnTo>
                    <a:pt x="1029843" y="14478"/>
                  </a:lnTo>
                  <a:lnTo>
                    <a:pt x="1027811" y="9779"/>
                  </a:lnTo>
                  <a:lnTo>
                    <a:pt x="1027684" y="4953"/>
                  </a:lnTo>
                  <a:lnTo>
                    <a:pt x="1027684" y="1397"/>
                  </a:lnTo>
                  <a:lnTo>
                    <a:pt x="1010158" y="1397"/>
                  </a:lnTo>
                  <a:lnTo>
                    <a:pt x="1010158" y="9906"/>
                  </a:lnTo>
                  <a:lnTo>
                    <a:pt x="1008126" y="14732"/>
                  </a:lnTo>
                  <a:lnTo>
                    <a:pt x="1003935" y="19177"/>
                  </a:lnTo>
                  <a:lnTo>
                    <a:pt x="999871" y="23622"/>
                  </a:lnTo>
                  <a:lnTo>
                    <a:pt x="961771" y="36703"/>
                  </a:lnTo>
                  <a:lnTo>
                    <a:pt x="967486" y="49657"/>
                  </a:lnTo>
                  <a:lnTo>
                    <a:pt x="1005128" y="37274"/>
                  </a:lnTo>
                  <a:lnTo>
                    <a:pt x="1019048" y="24003"/>
                  </a:lnTo>
                  <a:lnTo>
                    <a:pt x="1022807" y="28867"/>
                  </a:lnTo>
                  <a:lnTo>
                    <a:pt x="1061872" y="48348"/>
                  </a:lnTo>
                  <a:lnTo>
                    <a:pt x="1070356" y="49657"/>
                  </a:lnTo>
                  <a:lnTo>
                    <a:pt x="1076198" y="36703"/>
                  </a:lnTo>
                  <a:close/>
                </a:path>
                <a:path w="1624329" h="140970">
                  <a:moveTo>
                    <a:pt x="1082675" y="56642"/>
                  </a:moveTo>
                  <a:lnTo>
                    <a:pt x="955167" y="56642"/>
                  </a:lnTo>
                  <a:lnTo>
                    <a:pt x="955167" y="70612"/>
                  </a:lnTo>
                  <a:lnTo>
                    <a:pt x="1010158" y="70612"/>
                  </a:lnTo>
                  <a:lnTo>
                    <a:pt x="1010158" y="81280"/>
                  </a:lnTo>
                  <a:lnTo>
                    <a:pt x="970026" y="81280"/>
                  </a:lnTo>
                  <a:lnTo>
                    <a:pt x="970026" y="94234"/>
                  </a:lnTo>
                  <a:lnTo>
                    <a:pt x="1049782" y="94234"/>
                  </a:lnTo>
                  <a:lnTo>
                    <a:pt x="1049782" y="103632"/>
                  </a:lnTo>
                  <a:lnTo>
                    <a:pt x="970280" y="103632"/>
                  </a:lnTo>
                  <a:lnTo>
                    <a:pt x="970280" y="139319"/>
                  </a:lnTo>
                  <a:lnTo>
                    <a:pt x="1070737" y="139319"/>
                  </a:lnTo>
                  <a:lnTo>
                    <a:pt x="1070737" y="125984"/>
                  </a:lnTo>
                  <a:lnTo>
                    <a:pt x="987552" y="125984"/>
                  </a:lnTo>
                  <a:lnTo>
                    <a:pt x="987552" y="115951"/>
                  </a:lnTo>
                  <a:lnTo>
                    <a:pt x="1066927" y="115951"/>
                  </a:lnTo>
                  <a:lnTo>
                    <a:pt x="1066927" y="81280"/>
                  </a:lnTo>
                  <a:lnTo>
                    <a:pt x="1027430" y="81280"/>
                  </a:lnTo>
                  <a:lnTo>
                    <a:pt x="1027430" y="70612"/>
                  </a:lnTo>
                  <a:lnTo>
                    <a:pt x="1082675" y="70612"/>
                  </a:lnTo>
                  <a:lnTo>
                    <a:pt x="1082675" y="56642"/>
                  </a:lnTo>
                  <a:close/>
                </a:path>
                <a:path w="1624329" h="140970">
                  <a:moveTo>
                    <a:pt x="1231011" y="762"/>
                  </a:moveTo>
                  <a:lnTo>
                    <a:pt x="1213485" y="762"/>
                  </a:lnTo>
                  <a:lnTo>
                    <a:pt x="1213485" y="21082"/>
                  </a:lnTo>
                  <a:lnTo>
                    <a:pt x="1213485" y="34925"/>
                  </a:lnTo>
                  <a:lnTo>
                    <a:pt x="1213485" y="54737"/>
                  </a:lnTo>
                  <a:lnTo>
                    <a:pt x="1188085" y="54737"/>
                  </a:lnTo>
                  <a:lnTo>
                    <a:pt x="1188974" y="51435"/>
                  </a:lnTo>
                  <a:lnTo>
                    <a:pt x="1189253" y="49022"/>
                  </a:lnTo>
                  <a:lnTo>
                    <a:pt x="1189253" y="40894"/>
                  </a:lnTo>
                  <a:lnTo>
                    <a:pt x="1188808" y="38100"/>
                  </a:lnTo>
                  <a:lnTo>
                    <a:pt x="1188085" y="34925"/>
                  </a:lnTo>
                  <a:lnTo>
                    <a:pt x="1213485" y="34925"/>
                  </a:lnTo>
                  <a:lnTo>
                    <a:pt x="1213485" y="21082"/>
                  </a:lnTo>
                  <a:lnTo>
                    <a:pt x="1180465" y="21082"/>
                  </a:lnTo>
                  <a:lnTo>
                    <a:pt x="1177036" y="17272"/>
                  </a:lnTo>
                  <a:lnTo>
                    <a:pt x="1172972" y="14478"/>
                  </a:lnTo>
                  <a:lnTo>
                    <a:pt x="1172718" y="14376"/>
                  </a:lnTo>
                  <a:lnTo>
                    <a:pt x="1172718" y="40894"/>
                  </a:lnTo>
                  <a:lnTo>
                    <a:pt x="1172718" y="49022"/>
                  </a:lnTo>
                  <a:lnTo>
                    <a:pt x="1162939" y="62865"/>
                  </a:lnTo>
                  <a:lnTo>
                    <a:pt x="1159891" y="64643"/>
                  </a:lnTo>
                  <a:lnTo>
                    <a:pt x="1156335" y="65405"/>
                  </a:lnTo>
                  <a:lnTo>
                    <a:pt x="1148588" y="65405"/>
                  </a:lnTo>
                  <a:lnTo>
                    <a:pt x="1145159" y="64643"/>
                  </a:lnTo>
                  <a:lnTo>
                    <a:pt x="1141984" y="62865"/>
                  </a:lnTo>
                  <a:lnTo>
                    <a:pt x="1138936" y="61214"/>
                  </a:lnTo>
                  <a:lnTo>
                    <a:pt x="1136396" y="58801"/>
                  </a:lnTo>
                  <a:lnTo>
                    <a:pt x="1134745" y="55753"/>
                  </a:lnTo>
                  <a:lnTo>
                    <a:pt x="1132967" y="52578"/>
                  </a:lnTo>
                  <a:lnTo>
                    <a:pt x="1132078" y="49022"/>
                  </a:lnTo>
                  <a:lnTo>
                    <a:pt x="1132078" y="40894"/>
                  </a:lnTo>
                  <a:lnTo>
                    <a:pt x="1132967" y="37338"/>
                  </a:lnTo>
                  <a:lnTo>
                    <a:pt x="1134745" y="34163"/>
                  </a:lnTo>
                  <a:lnTo>
                    <a:pt x="1136396" y="31115"/>
                  </a:lnTo>
                  <a:lnTo>
                    <a:pt x="1138936" y="28702"/>
                  </a:lnTo>
                  <a:lnTo>
                    <a:pt x="1141984" y="26924"/>
                  </a:lnTo>
                  <a:lnTo>
                    <a:pt x="1145159" y="25273"/>
                  </a:lnTo>
                  <a:lnTo>
                    <a:pt x="1148588" y="24384"/>
                  </a:lnTo>
                  <a:lnTo>
                    <a:pt x="1156335" y="24384"/>
                  </a:lnTo>
                  <a:lnTo>
                    <a:pt x="1172718" y="40894"/>
                  </a:lnTo>
                  <a:lnTo>
                    <a:pt x="1172718" y="14376"/>
                  </a:lnTo>
                  <a:lnTo>
                    <a:pt x="1168146" y="12319"/>
                  </a:lnTo>
                  <a:lnTo>
                    <a:pt x="1163320" y="10287"/>
                  </a:lnTo>
                  <a:lnTo>
                    <a:pt x="1158113" y="9271"/>
                  </a:lnTo>
                  <a:lnTo>
                    <a:pt x="1145540" y="9271"/>
                  </a:lnTo>
                  <a:lnTo>
                    <a:pt x="1139317" y="10795"/>
                  </a:lnTo>
                  <a:lnTo>
                    <a:pt x="1133729" y="13843"/>
                  </a:lnTo>
                  <a:lnTo>
                    <a:pt x="1128014" y="16891"/>
                  </a:lnTo>
                  <a:lnTo>
                    <a:pt x="1123696" y="21209"/>
                  </a:lnTo>
                  <a:lnTo>
                    <a:pt x="1120521" y="26543"/>
                  </a:lnTo>
                  <a:lnTo>
                    <a:pt x="1117219" y="32004"/>
                  </a:lnTo>
                  <a:lnTo>
                    <a:pt x="1115695" y="38100"/>
                  </a:lnTo>
                  <a:lnTo>
                    <a:pt x="1115695" y="51816"/>
                  </a:lnTo>
                  <a:lnTo>
                    <a:pt x="1117219" y="57912"/>
                  </a:lnTo>
                  <a:lnTo>
                    <a:pt x="1120521" y="63246"/>
                  </a:lnTo>
                  <a:lnTo>
                    <a:pt x="1123696" y="68707"/>
                  </a:lnTo>
                  <a:lnTo>
                    <a:pt x="1128014" y="72898"/>
                  </a:lnTo>
                  <a:lnTo>
                    <a:pt x="1133602" y="76073"/>
                  </a:lnTo>
                  <a:lnTo>
                    <a:pt x="1139317" y="79121"/>
                  </a:lnTo>
                  <a:lnTo>
                    <a:pt x="1145540" y="80645"/>
                  </a:lnTo>
                  <a:lnTo>
                    <a:pt x="1157986" y="80645"/>
                  </a:lnTo>
                  <a:lnTo>
                    <a:pt x="1163193" y="79629"/>
                  </a:lnTo>
                  <a:lnTo>
                    <a:pt x="1168019" y="77470"/>
                  </a:lnTo>
                  <a:lnTo>
                    <a:pt x="1172845" y="75438"/>
                  </a:lnTo>
                  <a:lnTo>
                    <a:pt x="1177036" y="72517"/>
                  </a:lnTo>
                  <a:lnTo>
                    <a:pt x="1180465" y="68834"/>
                  </a:lnTo>
                  <a:lnTo>
                    <a:pt x="1213485" y="68834"/>
                  </a:lnTo>
                  <a:lnTo>
                    <a:pt x="1213485" y="103378"/>
                  </a:lnTo>
                  <a:lnTo>
                    <a:pt x="1231011" y="103378"/>
                  </a:lnTo>
                  <a:lnTo>
                    <a:pt x="1231011" y="68834"/>
                  </a:lnTo>
                  <a:lnTo>
                    <a:pt x="1231011" y="65405"/>
                  </a:lnTo>
                  <a:lnTo>
                    <a:pt x="1231011" y="54737"/>
                  </a:lnTo>
                  <a:lnTo>
                    <a:pt x="1231011" y="34925"/>
                  </a:lnTo>
                  <a:lnTo>
                    <a:pt x="1231011" y="24384"/>
                  </a:lnTo>
                  <a:lnTo>
                    <a:pt x="1231011" y="21082"/>
                  </a:lnTo>
                  <a:lnTo>
                    <a:pt x="1231011" y="762"/>
                  </a:lnTo>
                  <a:close/>
                </a:path>
                <a:path w="1624329" h="140970">
                  <a:moveTo>
                    <a:pt x="1234440" y="123698"/>
                  </a:moveTo>
                  <a:lnTo>
                    <a:pt x="1156462" y="123698"/>
                  </a:lnTo>
                  <a:lnTo>
                    <a:pt x="1156462" y="92964"/>
                  </a:lnTo>
                  <a:lnTo>
                    <a:pt x="1139063" y="92964"/>
                  </a:lnTo>
                  <a:lnTo>
                    <a:pt x="1139063" y="137668"/>
                  </a:lnTo>
                  <a:lnTo>
                    <a:pt x="1234440" y="137668"/>
                  </a:lnTo>
                  <a:lnTo>
                    <a:pt x="1234440" y="123698"/>
                  </a:lnTo>
                  <a:close/>
                </a:path>
                <a:path w="1624329" h="140970">
                  <a:moveTo>
                    <a:pt x="1372362" y="68834"/>
                  </a:moveTo>
                  <a:lnTo>
                    <a:pt x="1353058" y="68834"/>
                  </a:lnTo>
                  <a:lnTo>
                    <a:pt x="1354709" y="60071"/>
                  </a:lnTo>
                  <a:lnTo>
                    <a:pt x="1355598" y="52197"/>
                  </a:lnTo>
                  <a:lnTo>
                    <a:pt x="1355979" y="45212"/>
                  </a:lnTo>
                  <a:lnTo>
                    <a:pt x="1356487" y="38354"/>
                  </a:lnTo>
                  <a:lnTo>
                    <a:pt x="1356614" y="9144"/>
                  </a:lnTo>
                  <a:lnTo>
                    <a:pt x="1260094" y="9144"/>
                  </a:lnTo>
                  <a:lnTo>
                    <a:pt x="1260094" y="22860"/>
                  </a:lnTo>
                  <a:lnTo>
                    <a:pt x="1339596" y="22860"/>
                  </a:lnTo>
                  <a:lnTo>
                    <a:pt x="1339596" y="31496"/>
                  </a:lnTo>
                  <a:lnTo>
                    <a:pt x="1339342" y="39116"/>
                  </a:lnTo>
                  <a:lnTo>
                    <a:pt x="1338326" y="52832"/>
                  </a:lnTo>
                  <a:lnTo>
                    <a:pt x="1337310" y="60452"/>
                  </a:lnTo>
                  <a:lnTo>
                    <a:pt x="1335532" y="68834"/>
                  </a:lnTo>
                  <a:lnTo>
                    <a:pt x="1244854" y="68834"/>
                  </a:lnTo>
                  <a:lnTo>
                    <a:pt x="1244854" y="82931"/>
                  </a:lnTo>
                  <a:lnTo>
                    <a:pt x="1299337" y="82931"/>
                  </a:lnTo>
                  <a:lnTo>
                    <a:pt x="1299337" y="140462"/>
                  </a:lnTo>
                  <a:lnTo>
                    <a:pt x="1316863" y="140462"/>
                  </a:lnTo>
                  <a:lnTo>
                    <a:pt x="1316863" y="82931"/>
                  </a:lnTo>
                  <a:lnTo>
                    <a:pt x="1372362" y="82931"/>
                  </a:lnTo>
                  <a:lnTo>
                    <a:pt x="1372362" y="68834"/>
                  </a:lnTo>
                  <a:close/>
                </a:path>
                <a:path w="1624329" h="140970">
                  <a:moveTo>
                    <a:pt x="1459865" y="94869"/>
                  </a:moveTo>
                  <a:lnTo>
                    <a:pt x="1432687" y="66548"/>
                  </a:lnTo>
                  <a:lnTo>
                    <a:pt x="1426083" y="42291"/>
                  </a:lnTo>
                  <a:lnTo>
                    <a:pt x="1426083" y="11938"/>
                  </a:lnTo>
                  <a:lnTo>
                    <a:pt x="1408557" y="11938"/>
                  </a:lnTo>
                  <a:lnTo>
                    <a:pt x="1408557" y="33909"/>
                  </a:lnTo>
                  <a:lnTo>
                    <a:pt x="1408366" y="40386"/>
                  </a:lnTo>
                  <a:lnTo>
                    <a:pt x="1395945" y="76923"/>
                  </a:lnTo>
                  <a:lnTo>
                    <a:pt x="1373251" y="97282"/>
                  </a:lnTo>
                  <a:lnTo>
                    <a:pt x="1383792" y="111252"/>
                  </a:lnTo>
                  <a:lnTo>
                    <a:pt x="1411732" y="82257"/>
                  </a:lnTo>
                  <a:lnTo>
                    <a:pt x="1417447" y="68453"/>
                  </a:lnTo>
                  <a:lnTo>
                    <a:pt x="1419961" y="75107"/>
                  </a:lnTo>
                  <a:lnTo>
                    <a:pt x="1449311" y="108839"/>
                  </a:lnTo>
                  <a:lnTo>
                    <a:pt x="1459865" y="94869"/>
                  </a:lnTo>
                  <a:close/>
                </a:path>
                <a:path w="1624329" h="140970">
                  <a:moveTo>
                    <a:pt x="1506982" y="55372"/>
                  </a:moveTo>
                  <a:lnTo>
                    <a:pt x="1485519" y="55372"/>
                  </a:lnTo>
                  <a:lnTo>
                    <a:pt x="1485519" y="762"/>
                  </a:lnTo>
                  <a:lnTo>
                    <a:pt x="1467993" y="762"/>
                  </a:lnTo>
                  <a:lnTo>
                    <a:pt x="1467993" y="140335"/>
                  </a:lnTo>
                  <a:lnTo>
                    <a:pt x="1485519" y="140335"/>
                  </a:lnTo>
                  <a:lnTo>
                    <a:pt x="1485519" y="69977"/>
                  </a:lnTo>
                  <a:lnTo>
                    <a:pt x="1506982" y="69977"/>
                  </a:lnTo>
                  <a:lnTo>
                    <a:pt x="1506982" y="55372"/>
                  </a:lnTo>
                  <a:close/>
                </a:path>
                <a:path w="1624329" h="140970">
                  <a:moveTo>
                    <a:pt x="1624203" y="82169"/>
                  </a:moveTo>
                  <a:lnTo>
                    <a:pt x="1606804" y="82169"/>
                  </a:lnTo>
                  <a:lnTo>
                    <a:pt x="1606804" y="97028"/>
                  </a:lnTo>
                  <a:lnTo>
                    <a:pt x="1606804" y="110363"/>
                  </a:lnTo>
                  <a:lnTo>
                    <a:pt x="1606804" y="124714"/>
                  </a:lnTo>
                  <a:lnTo>
                    <a:pt x="1549260" y="124714"/>
                  </a:lnTo>
                  <a:lnTo>
                    <a:pt x="1549260" y="110363"/>
                  </a:lnTo>
                  <a:lnTo>
                    <a:pt x="1606804" y="110363"/>
                  </a:lnTo>
                  <a:lnTo>
                    <a:pt x="1606804" y="97028"/>
                  </a:lnTo>
                  <a:lnTo>
                    <a:pt x="1549260" y="97028"/>
                  </a:lnTo>
                  <a:lnTo>
                    <a:pt x="1549260" y="82169"/>
                  </a:lnTo>
                  <a:lnTo>
                    <a:pt x="1531747" y="82169"/>
                  </a:lnTo>
                  <a:lnTo>
                    <a:pt x="1531747" y="138811"/>
                  </a:lnTo>
                  <a:lnTo>
                    <a:pt x="1624203" y="138811"/>
                  </a:lnTo>
                  <a:lnTo>
                    <a:pt x="1624203" y="124714"/>
                  </a:lnTo>
                  <a:lnTo>
                    <a:pt x="1624203" y="110363"/>
                  </a:lnTo>
                  <a:lnTo>
                    <a:pt x="1624203" y="97028"/>
                  </a:lnTo>
                  <a:lnTo>
                    <a:pt x="1624203" y="82169"/>
                  </a:lnTo>
                  <a:close/>
                </a:path>
                <a:path w="1624329" h="140970">
                  <a:moveTo>
                    <a:pt x="1624203" y="762"/>
                  </a:moveTo>
                  <a:lnTo>
                    <a:pt x="1606677" y="762"/>
                  </a:lnTo>
                  <a:lnTo>
                    <a:pt x="1606677" y="32385"/>
                  </a:lnTo>
                  <a:lnTo>
                    <a:pt x="1581785" y="32385"/>
                  </a:lnTo>
                  <a:lnTo>
                    <a:pt x="1565783" y="11366"/>
                  </a:lnTo>
                  <a:lnTo>
                    <a:pt x="1565783" y="35941"/>
                  </a:lnTo>
                  <a:lnTo>
                    <a:pt x="1565783" y="43307"/>
                  </a:lnTo>
                  <a:lnTo>
                    <a:pt x="1549514" y="58166"/>
                  </a:lnTo>
                  <a:lnTo>
                    <a:pt x="1541780" y="58166"/>
                  </a:lnTo>
                  <a:lnTo>
                    <a:pt x="1538211" y="57404"/>
                  </a:lnTo>
                  <a:lnTo>
                    <a:pt x="1532115" y="54356"/>
                  </a:lnTo>
                  <a:lnTo>
                    <a:pt x="1529715" y="52070"/>
                  </a:lnTo>
                  <a:lnTo>
                    <a:pt x="1528064" y="49276"/>
                  </a:lnTo>
                  <a:lnTo>
                    <a:pt x="1526286" y="46482"/>
                  </a:lnTo>
                  <a:lnTo>
                    <a:pt x="1525397" y="43307"/>
                  </a:lnTo>
                  <a:lnTo>
                    <a:pt x="1525397" y="35941"/>
                  </a:lnTo>
                  <a:lnTo>
                    <a:pt x="1526286" y="32766"/>
                  </a:lnTo>
                  <a:lnTo>
                    <a:pt x="1528064" y="29972"/>
                  </a:lnTo>
                  <a:lnTo>
                    <a:pt x="1529715" y="27178"/>
                  </a:lnTo>
                  <a:lnTo>
                    <a:pt x="1532115" y="25019"/>
                  </a:lnTo>
                  <a:lnTo>
                    <a:pt x="1538211" y="21971"/>
                  </a:lnTo>
                  <a:lnTo>
                    <a:pt x="1541780" y="21209"/>
                  </a:lnTo>
                  <a:lnTo>
                    <a:pt x="1549514" y="21209"/>
                  </a:lnTo>
                  <a:lnTo>
                    <a:pt x="1565783" y="35941"/>
                  </a:lnTo>
                  <a:lnTo>
                    <a:pt x="1565783" y="11366"/>
                  </a:lnTo>
                  <a:lnTo>
                    <a:pt x="1557261" y="7747"/>
                  </a:lnTo>
                  <a:lnTo>
                    <a:pt x="1551686" y="6604"/>
                  </a:lnTo>
                  <a:lnTo>
                    <a:pt x="1538732" y="6604"/>
                  </a:lnTo>
                  <a:lnTo>
                    <a:pt x="1532382" y="8001"/>
                  </a:lnTo>
                  <a:lnTo>
                    <a:pt x="1526794" y="10922"/>
                  </a:lnTo>
                  <a:lnTo>
                    <a:pt x="1521206" y="13716"/>
                  </a:lnTo>
                  <a:lnTo>
                    <a:pt x="1508988" y="46355"/>
                  </a:lnTo>
                  <a:lnTo>
                    <a:pt x="1510411" y="51689"/>
                  </a:lnTo>
                  <a:lnTo>
                    <a:pt x="1513586" y="56642"/>
                  </a:lnTo>
                  <a:lnTo>
                    <a:pt x="1516761" y="61722"/>
                  </a:lnTo>
                  <a:lnTo>
                    <a:pt x="1521206" y="65659"/>
                  </a:lnTo>
                  <a:lnTo>
                    <a:pt x="1526794" y="68326"/>
                  </a:lnTo>
                  <a:lnTo>
                    <a:pt x="1532382" y="71120"/>
                  </a:lnTo>
                  <a:lnTo>
                    <a:pt x="1538732" y="72517"/>
                  </a:lnTo>
                  <a:lnTo>
                    <a:pt x="1551813" y="72517"/>
                  </a:lnTo>
                  <a:lnTo>
                    <a:pt x="1557388" y="71501"/>
                  </a:lnTo>
                  <a:lnTo>
                    <a:pt x="1567561" y="67183"/>
                  </a:lnTo>
                  <a:lnTo>
                    <a:pt x="1571879" y="64135"/>
                  </a:lnTo>
                  <a:lnTo>
                    <a:pt x="1576882" y="58166"/>
                  </a:lnTo>
                  <a:lnTo>
                    <a:pt x="1578483" y="56261"/>
                  </a:lnTo>
                  <a:lnTo>
                    <a:pt x="1580769" y="51562"/>
                  </a:lnTo>
                  <a:lnTo>
                    <a:pt x="1581785" y="46355"/>
                  </a:lnTo>
                  <a:lnTo>
                    <a:pt x="1606677" y="46355"/>
                  </a:lnTo>
                  <a:lnTo>
                    <a:pt x="1606677" y="75692"/>
                  </a:lnTo>
                  <a:lnTo>
                    <a:pt x="1624203" y="75692"/>
                  </a:lnTo>
                  <a:lnTo>
                    <a:pt x="1624203" y="46355"/>
                  </a:lnTo>
                  <a:lnTo>
                    <a:pt x="1624203" y="32385"/>
                  </a:lnTo>
                  <a:lnTo>
                    <a:pt x="1624203" y="762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383917" y="8247507"/>
              <a:ext cx="1416684" cy="16002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836289" y="8248014"/>
              <a:ext cx="992377" cy="159512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4862195" y="8248014"/>
              <a:ext cx="508000" cy="140335"/>
            </a:xfrm>
            <a:custGeom>
              <a:avLst/>
              <a:gdLst/>
              <a:ahLst/>
              <a:cxnLst/>
              <a:rect l="l" t="t" r="r" b="b"/>
              <a:pathLst>
                <a:path w="508000" h="140334">
                  <a:moveTo>
                    <a:pt x="292480" y="96900"/>
                  </a:moveTo>
                  <a:lnTo>
                    <a:pt x="275081" y="96900"/>
                  </a:lnTo>
                  <a:lnTo>
                    <a:pt x="275081" y="137032"/>
                  </a:lnTo>
                  <a:lnTo>
                    <a:pt x="375030" y="137032"/>
                  </a:lnTo>
                  <a:lnTo>
                    <a:pt x="375030" y="123062"/>
                  </a:lnTo>
                  <a:lnTo>
                    <a:pt x="292480" y="123062"/>
                  </a:lnTo>
                  <a:lnTo>
                    <a:pt x="292480" y="96900"/>
                  </a:lnTo>
                  <a:close/>
                </a:path>
                <a:path w="508000" h="140334">
                  <a:moveTo>
                    <a:pt x="321563" y="82422"/>
                  </a:moveTo>
                  <a:lnTo>
                    <a:pt x="304164" y="82422"/>
                  </a:lnTo>
                  <a:lnTo>
                    <a:pt x="304164" y="108711"/>
                  </a:lnTo>
                  <a:lnTo>
                    <a:pt x="321563" y="108711"/>
                  </a:lnTo>
                  <a:lnTo>
                    <a:pt x="321563" y="82422"/>
                  </a:lnTo>
                  <a:close/>
                </a:path>
                <a:path w="508000" h="140334">
                  <a:moveTo>
                    <a:pt x="357124" y="82422"/>
                  </a:moveTo>
                  <a:lnTo>
                    <a:pt x="339597" y="82422"/>
                  </a:lnTo>
                  <a:lnTo>
                    <a:pt x="339597" y="108711"/>
                  </a:lnTo>
                  <a:lnTo>
                    <a:pt x="357124" y="108711"/>
                  </a:lnTo>
                  <a:lnTo>
                    <a:pt x="357124" y="82422"/>
                  </a:lnTo>
                  <a:close/>
                </a:path>
                <a:path w="508000" h="140334">
                  <a:moveTo>
                    <a:pt x="387730" y="68579"/>
                  </a:moveTo>
                  <a:lnTo>
                    <a:pt x="260222" y="68579"/>
                  </a:lnTo>
                  <a:lnTo>
                    <a:pt x="260222" y="82422"/>
                  </a:lnTo>
                  <a:lnTo>
                    <a:pt x="387730" y="82422"/>
                  </a:lnTo>
                  <a:lnTo>
                    <a:pt x="387730" y="68579"/>
                  </a:lnTo>
                  <a:close/>
                </a:path>
                <a:path w="508000" h="140334">
                  <a:moveTo>
                    <a:pt x="40766" y="92328"/>
                  </a:moveTo>
                  <a:lnTo>
                    <a:pt x="23367" y="92328"/>
                  </a:lnTo>
                  <a:lnTo>
                    <a:pt x="23367" y="137032"/>
                  </a:lnTo>
                  <a:lnTo>
                    <a:pt x="118744" y="137032"/>
                  </a:lnTo>
                  <a:lnTo>
                    <a:pt x="118744" y="123062"/>
                  </a:lnTo>
                  <a:lnTo>
                    <a:pt x="40766" y="123062"/>
                  </a:lnTo>
                  <a:lnTo>
                    <a:pt x="40766" y="92328"/>
                  </a:lnTo>
                  <a:close/>
                </a:path>
                <a:path w="508000" h="140334">
                  <a:moveTo>
                    <a:pt x="115315" y="68198"/>
                  </a:moveTo>
                  <a:lnTo>
                    <a:pt x="97789" y="68198"/>
                  </a:lnTo>
                  <a:lnTo>
                    <a:pt x="97789" y="102742"/>
                  </a:lnTo>
                  <a:lnTo>
                    <a:pt x="115315" y="102742"/>
                  </a:lnTo>
                  <a:lnTo>
                    <a:pt x="115315" y="68198"/>
                  </a:lnTo>
                  <a:close/>
                </a:path>
                <a:path w="508000" h="140334">
                  <a:moveTo>
                    <a:pt x="42417" y="8635"/>
                  </a:moveTo>
                  <a:lnTo>
                    <a:pt x="29844" y="8635"/>
                  </a:lnTo>
                  <a:lnTo>
                    <a:pt x="23621" y="10159"/>
                  </a:lnTo>
                  <a:lnTo>
                    <a:pt x="18033" y="13207"/>
                  </a:lnTo>
                  <a:lnTo>
                    <a:pt x="12318" y="16255"/>
                  </a:lnTo>
                  <a:lnTo>
                    <a:pt x="8000" y="20573"/>
                  </a:lnTo>
                  <a:lnTo>
                    <a:pt x="4825" y="25907"/>
                  </a:lnTo>
                  <a:lnTo>
                    <a:pt x="1524" y="31368"/>
                  </a:lnTo>
                  <a:lnTo>
                    <a:pt x="0" y="37464"/>
                  </a:lnTo>
                  <a:lnTo>
                    <a:pt x="0" y="51180"/>
                  </a:lnTo>
                  <a:lnTo>
                    <a:pt x="1524" y="57276"/>
                  </a:lnTo>
                  <a:lnTo>
                    <a:pt x="4825" y="62610"/>
                  </a:lnTo>
                  <a:lnTo>
                    <a:pt x="8000" y="68071"/>
                  </a:lnTo>
                  <a:lnTo>
                    <a:pt x="12318" y="72262"/>
                  </a:lnTo>
                  <a:lnTo>
                    <a:pt x="17906" y="75437"/>
                  </a:lnTo>
                  <a:lnTo>
                    <a:pt x="23621" y="78485"/>
                  </a:lnTo>
                  <a:lnTo>
                    <a:pt x="29844" y="80009"/>
                  </a:lnTo>
                  <a:lnTo>
                    <a:pt x="42290" y="80009"/>
                  </a:lnTo>
                  <a:lnTo>
                    <a:pt x="47497" y="78993"/>
                  </a:lnTo>
                  <a:lnTo>
                    <a:pt x="52324" y="76834"/>
                  </a:lnTo>
                  <a:lnTo>
                    <a:pt x="57150" y="74802"/>
                  </a:lnTo>
                  <a:lnTo>
                    <a:pt x="61340" y="71881"/>
                  </a:lnTo>
                  <a:lnTo>
                    <a:pt x="64769" y="68198"/>
                  </a:lnTo>
                  <a:lnTo>
                    <a:pt x="115315" y="68198"/>
                  </a:lnTo>
                  <a:lnTo>
                    <a:pt x="115315" y="64769"/>
                  </a:lnTo>
                  <a:lnTo>
                    <a:pt x="32892" y="64769"/>
                  </a:lnTo>
                  <a:lnTo>
                    <a:pt x="29463" y="64007"/>
                  </a:lnTo>
                  <a:lnTo>
                    <a:pt x="26288" y="62229"/>
                  </a:lnTo>
                  <a:lnTo>
                    <a:pt x="23240" y="60578"/>
                  </a:lnTo>
                  <a:lnTo>
                    <a:pt x="20700" y="58165"/>
                  </a:lnTo>
                  <a:lnTo>
                    <a:pt x="19050" y="55117"/>
                  </a:lnTo>
                  <a:lnTo>
                    <a:pt x="17271" y="51942"/>
                  </a:lnTo>
                  <a:lnTo>
                    <a:pt x="16382" y="48386"/>
                  </a:lnTo>
                  <a:lnTo>
                    <a:pt x="16382" y="40258"/>
                  </a:lnTo>
                  <a:lnTo>
                    <a:pt x="17271" y="36702"/>
                  </a:lnTo>
                  <a:lnTo>
                    <a:pt x="19050" y="33527"/>
                  </a:lnTo>
                  <a:lnTo>
                    <a:pt x="20700" y="30479"/>
                  </a:lnTo>
                  <a:lnTo>
                    <a:pt x="23240" y="28066"/>
                  </a:lnTo>
                  <a:lnTo>
                    <a:pt x="26288" y="26288"/>
                  </a:lnTo>
                  <a:lnTo>
                    <a:pt x="29463" y="24637"/>
                  </a:lnTo>
                  <a:lnTo>
                    <a:pt x="32892" y="23748"/>
                  </a:lnTo>
                  <a:lnTo>
                    <a:pt x="115315" y="23748"/>
                  </a:lnTo>
                  <a:lnTo>
                    <a:pt x="115315" y="20446"/>
                  </a:lnTo>
                  <a:lnTo>
                    <a:pt x="64769" y="20446"/>
                  </a:lnTo>
                  <a:lnTo>
                    <a:pt x="61340" y="16636"/>
                  </a:lnTo>
                  <a:lnTo>
                    <a:pt x="57276" y="13842"/>
                  </a:lnTo>
                  <a:lnTo>
                    <a:pt x="52450" y="11683"/>
                  </a:lnTo>
                  <a:lnTo>
                    <a:pt x="47625" y="9651"/>
                  </a:lnTo>
                  <a:lnTo>
                    <a:pt x="42417" y="8635"/>
                  </a:lnTo>
                  <a:close/>
                </a:path>
                <a:path w="508000" h="140334">
                  <a:moveTo>
                    <a:pt x="115315" y="23748"/>
                  </a:moveTo>
                  <a:lnTo>
                    <a:pt x="40639" y="23748"/>
                  </a:lnTo>
                  <a:lnTo>
                    <a:pt x="44195" y="24637"/>
                  </a:lnTo>
                  <a:lnTo>
                    <a:pt x="47243" y="26288"/>
                  </a:lnTo>
                  <a:lnTo>
                    <a:pt x="57022" y="40258"/>
                  </a:lnTo>
                  <a:lnTo>
                    <a:pt x="57022" y="48386"/>
                  </a:lnTo>
                  <a:lnTo>
                    <a:pt x="47243" y="62229"/>
                  </a:lnTo>
                  <a:lnTo>
                    <a:pt x="44195" y="64007"/>
                  </a:lnTo>
                  <a:lnTo>
                    <a:pt x="40639" y="64769"/>
                  </a:lnTo>
                  <a:lnTo>
                    <a:pt x="115315" y="64769"/>
                  </a:lnTo>
                  <a:lnTo>
                    <a:pt x="115315" y="54101"/>
                  </a:lnTo>
                  <a:lnTo>
                    <a:pt x="72389" y="54101"/>
                  </a:lnTo>
                  <a:lnTo>
                    <a:pt x="73278" y="50799"/>
                  </a:lnTo>
                  <a:lnTo>
                    <a:pt x="73568" y="48386"/>
                  </a:lnTo>
                  <a:lnTo>
                    <a:pt x="73562" y="40258"/>
                  </a:lnTo>
                  <a:lnTo>
                    <a:pt x="73122" y="37464"/>
                  </a:lnTo>
                  <a:lnTo>
                    <a:pt x="72389" y="34289"/>
                  </a:lnTo>
                  <a:lnTo>
                    <a:pt x="115315" y="34289"/>
                  </a:lnTo>
                  <a:lnTo>
                    <a:pt x="115315" y="23748"/>
                  </a:lnTo>
                  <a:close/>
                </a:path>
                <a:path w="508000" h="140334">
                  <a:moveTo>
                    <a:pt x="115315" y="34289"/>
                  </a:moveTo>
                  <a:lnTo>
                    <a:pt x="97789" y="34289"/>
                  </a:lnTo>
                  <a:lnTo>
                    <a:pt x="97789" y="54101"/>
                  </a:lnTo>
                  <a:lnTo>
                    <a:pt x="115315" y="54101"/>
                  </a:lnTo>
                  <a:lnTo>
                    <a:pt x="115315" y="34289"/>
                  </a:lnTo>
                  <a:close/>
                </a:path>
                <a:path w="508000" h="140334">
                  <a:moveTo>
                    <a:pt x="115315" y="126"/>
                  </a:moveTo>
                  <a:lnTo>
                    <a:pt x="97789" y="126"/>
                  </a:lnTo>
                  <a:lnTo>
                    <a:pt x="97789" y="20446"/>
                  </a:lnTo>
                  <a:lnTo>
                    <a:pt x="115315" y="20446"/>
                  </a:lnTo>
                  <a:lnTo>
                    <a:pt x="115315" y="126"/>
                  </a:lnTo>
                  <a:close/>
                </a:path>
                <a:path w="508000" h="140334">
                  <a:moveTo>
                    <a:pt x="323850" y="2920"/>
                  </a:moveTo>
                  <a:lnTo>
                    <a:pt x="284099" y="12064"/>
                  </a:lnTo>
                  <a:lnTo>
                    <a:pt x="273684" y="25780"/>
                  </a:lnTo>
                  <a:lnTo>
                    <a:pt x="273684" y="37337"/>
                  </a:lnTo>
                  <a:lnTo>
                    <a:pt x="309752" y="59150"/>
                  </a:lnTo>
                  <a:lnTo>
                    <a:pt x="323850" y="60070"/>
                  </a:lnTo>
                  <a:lnTo>
                    <a:pt x="331138" y="59854"/>
                  </a:lnTo>
                  <a:lnTo>
                    <a:pt x="368426" y="46100"/>
                  </a:lnTo>
                  <a:lnTo>
                    <a:pt x="317500" y="46100"/>
                  </a:lnTo>
                  <a:lnTo>
                    <a:pt x="311912" y="45465"/>
                  </a:lnTo>
                  <a:lnTo>
                    <a:pt x="307085" y="44322"/>
                  </a:lnTo>
                  <a:lnTo>
                    <a:pt x="302387" y="43306"/>
                  </a:lnTo>
                  <a:lnTo>
                    <a:pt x="298703" y="41528"/>
                  </a:lnTo>
                  <a:lnTo>
                    <a:pt x="293624" y="37210"/>
                  </a:lnTo>
                  <a:lnTo>
                    <a:pt x="292226" y="34543"/>
                  </a:lnTo>
                  <a:lnTo>
                    <a:pt x="292226" y="26796"/>
                  </a:lnTo>
                  <a:lnTo>
                    <a:pt x="295147" y="23240"/>
                  </a:lnTo>
                  <a:lnTo>
                    <a:pt x="300735" y="20700"/>
                  </a:lnTo>
                  <a:lnTo>
                    <a:pt x="306450" y="18160"/>
                  </a:lnTo>
                  <a:lnTo>
                    <a:pt x="314197" y="16890"/>
                  </a:lnTo>
                  <a:lnTo>
                    <a:pt x="368412" y="16890"/>
                  </a:lnTo>
                  <a:lnTo>
                    <a:pt x="363727" y="12064"/>
                  </a:lnTo>
                  <a:lnTo>
                    <a:pt x="331138" y="3137"/>
                  </a:lnTo>
                  <a:lnTo>
                    <a:pt x="323850" y="2920"/>
                  </a:lnTo>
                  <a:close/>
                </a:path>
                <a:path w="508000" h="140334">
                  <a:moveTo>
                    <a:pt x="368412" y="16890"/>
                  </a:moveTo>
                  <a:lnTo>
                    <a:pt x="333628" y="16890"/>
                  </a:lnTo>
                  <a:lnTo>
                    <a:pt x="341249" y="18160"/>
                  </a:lnTo>
                  <a:lnTo>
                    <a:pt x="346963" y="20700"/>
                  </a:lnTo>
                  <a:lnTo>
                    <a:pt x="352551" y="23240"/>
                  </a:lnTo>
                  <a:lnTo>
                    <a:pt x="355472" y="26796"/>
                  </a:lnTo>
                  <a:lnTo>
                    <a:pt x="355472" y="34543"/>
                  </a:lnTo>
                  <a:lnTo>
                    <a:pt x="354075" y="37210"/>
                  </a:lnTo>
                  <a:lnTo>
                    <a:pt x="348995" y="41528"/>
                  </a:lnTo>
                  <a:lnTo>
                    <a:pt x="345313" y="43306"/>
                  </a:lnTo>
                  <a:lnTo>
                    <a:pt x="340613" y="44322"/>
                  </a:lnTo>
                  <a:lnTo>
                    <a:pt x="335788" y="45465"/>
                  </a:lnTo>
                  <a:lnTo>
                    <a:pt x="330200" y="46100"/>
                  </a:lnTo>
                  <a:lnTo>
                    <a:pt x="368426" y="46100"/>
                  </a:lnTo>
                  <a:lnTo>
                    <a:pt x="372109" y="42417"/>
                  </a:lnTo>
                  <a:lnTo>
                    <a:pt x="374141" y="37337"/>
                  </a:lnTo>
                  <a:lnTo>
                    <a:pt x="374141" y="25780"/>
                  </a:lnTo>
                  <a:lnTo>
                    <a:pt x="372109" y="20700"/>
                  </a:lnTo>
                  <a:lnTo>
                    <a:pt x="368412" y="16890"/>
                  </a:lnTo>
                  <a:close/>
                </a:path>
                <a:path w="508000" h="140334">
                  <a:moveTo>
                    <a:pt x="464819" y="12191"/>
                  </a:moveTo>
                  <a:lnTo>
                    <a:pt x="398906" y="12191"/>
                  </a:lnTo>
                  <a:lnTo>
                    <a:pt x="398906" y="26288"/>
                  </a:lnTo>
                  <a:lnTo>
                    <a:pt x="447166" y="26288"/>
                  </a:lnTo>
                  <a:lnTo>
                    <a:pt x="447166" y="50926"/>
                  </a:lnTo>
                  <a:lnTo>
                    <a:pt x="399033" y="50926"/>
                  </a:lnTo>
                  <a:lnTo>
                    <a:pt x="399033" y="107060"/>
                  </a:lnTo>
                  <a:lnTo>
                    <a:pt x="411225" y="107060"/>
                  </a:lnTo>
                  <a:lnTo>
                    <a:pt x="421469" y="106989"/>
                  </a:lnTo>
                  <a:lnTo>
                    <a:pt x="464613" y="104425"/>
                  </a:lnTo>
                  <a:lnTo>
                    <a:pt x="481075" y="101980"/>
                  </a:lnTo>
                  <a:lnTo>
                    <a:pt x="479980" y="92709"/>
                  </a:lnTo>
                  <a:lnTo>
                    <a:pt x="416687" y="92709"/>
                  </a:lnTo>
                  <a:lnTo>
                    <a:pt x="416687" y="64769"/>
                  </a:lnTo>
                  <a:lnTo>
                    <a:pt x="464819" y="64769"/>
                  </a:lnTo>
                  <a:lnTo>
                    <a:pt x="464819" y="12191"/>
                  </a:lnTo>
                  <a:close/>
                </a:path>
                <a:path w="508000" h="140334">
                  <a:moveTo>
                    <a:pt x="479425" y="88010"/>
                  </a:moveTo>
                  <a:lnTo>
                    <a:pt x="433927" y="92328"/>
                  </a:lnTo>
                  <a:lnTo>
                    <a:pt x="416687" y="92709"/>
                  </a:lnTo>
                  <a:lnTo>
                    <a:pt x="479980" y="92709"/>
                  </a:lnTo>
                  <a:lnTo>
                    <a:pt x="479425" y="88010"/>
                  </a:lnTo>
                  <a:close/>
                </a:path>
                <a:path w="508000" h="140334">
                  <a:moveTo>
                    <a:pt x="201167" y="82295"/>
                  </a:moveTo>
                  <a:lnTo>
                    <a:pt x="183641" y="82295"/>
                  </a:lnTo>
                  <a:lnTo>
                    <a:pt x="183641" y="139826"/>
                  </a:lnTo>
                  <a:lnTo>
                    <a:pt x="201167" y="139826"/>
                  </a:lnTo>
                  <a:lnTo>
                    <a:pt x="201167" y="82295"/>
                  </a:lnTo>
                  <a:close/>
                </a:path>
                <a:path w="508000" h="140334">
                  <a:moveTo>
                    <a:pt x="256666" y="68198"/>
                  </a:moveTo>
                  <a:lnTo>
                    <a:pt x="129158" y="68198"/>
                  </a:lnTo>
                  <a:lnTo>
                    <a:pt x="129158" y="82295"/>
                  </a:lnTo>
                  <a:lnTo>
                    <a:pt x="256666" y="82295"/>
                  </a:lnTo>
                  <a:lnTo>
                    <a:pt x="256666" y="68198"/>
                  </a:lnTo>
                  <a:close/>
                </a:path>
                <a:path w="508000" h="140334">
                  <a:moveTo>
                    <a:pt x="240918" y="8508"/>
                  </a:moveTo>
                  <a:lnTo>
                    <a:pt x="144399" y="8508"/>
                  </a:lnTo>
                  <a:lnTo>
                    <a:pt x="144399" y="22224"/>
                  </a:lnTo>
                  <a:lnTo>
                    <a:pt x="223900" y="22224"/>
                  </a:lnTo>
                  <a:lnTo>
                    <a:pt x="223900" y="30860"/>
                  </a:lnTo>
                  <a:lnTo>
                    <a:pt x="223646" y="38480"/>
                  </a:lnTo>
                  <a:lnTo>
                    <a:pt x="222630" y="52196"/>
                  </a:lnTo>
                  <a:lnTo>
                    <a:pt x="221614" y="59816"/>
                  </a:lnTo>
                  <a:lnTo>
                    <a:pt x="219837" y="68198"/>
                  </a:lnTo>
                  <a:lnTo>
                    <a:pt x="237362" y="68198"/>
                  </a:lnTo>
                  <a:lnTo>
                    <a:pt x="239013" y="59435"/>
                  </a:lnTo>
                  <a:lnTo>
                    <a:pt x="239902" y="51561"/>
                  </a:lnTo>
                  <a:lnTo>
                    <a:pt x="240283" y="44576"/>
                  </a:lnTo>
                  <a:lnTo>
                    <a:pt x="240791" y="37718"/>
                  </a:lnTo>
                  <a:lnTo>
                    <a:pt x="240918" y="8508"/>
                  </a:lnTo>
                  <a:close/>
                </a:path>
                <a:path w="508000" h="140334">
                  <a:moveTo>
                    <a:pt x="508000" y="0"/>
                  </a:moveTo>
                  <a:lnTo>
                    <a:pt x="490474" y="0"/>
                  </a:lnTo>
                  <a:lnTo>
                    <a:pt x="490474" y="140080"/>
                  </a:lnTo>
                  <a:lnTo>
                    <a:pt x="508000" y="140080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412613" y="8248014"/>
              <a:ext cx="1353692" cy="140081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2392172" y="8514714"/>
              <a:ext cx="1432560" cy="160020"/>
            </a:xfrm>
            <a:custGeom>
              <a:avLst/>
              <a:gdLst/>
              <a:ahLst/>
              <a:cxnLst/>
              <a:rect l="l" t="t" r="r" b="b"/>
              <a:pathLst>
                <a:path w="1432560" h="160020">
                  <a:moveTo>
                    <a:pt x="41021" y="14097"/>
                  </a:moveTo>
                  <a:lnTo>
                    <a:pt x="19812" y="14097"/>
                  </a:lnTo>
                  <a:lnTo>
                    <a:pt x="15240" y="22440"/>
                  </a:lnTo>
                  <a:lnTo>
                    <a:pt x="1244" y="67805"/>
                  </a:lnTo>
                  <a:lnTo>
                    <a:pt x="0" y="87249"/>
                  </a:lnTo>
                  <a:lnTo>
                    <a:pt x="304" y="96875"/>
                  </a:lnTo>
                  <a:lnTo>
                    <a:pt x="11252" y="142722"/>
                  </a:lnTo>
                  <a:lnTo>
                    <a:pt x="19812" y="159537"/>
                  </a:lnTo>
                  <a:lnTo>
                    <a:pt x="41021" y="159537"/>
                  </a:lnTo>
                  <a:lnTo>
                    <a:pt x="36258" y="151536"/>
                  </a:lnTo>
                  <a:lnTo>
                    <a:pt x="32067" y="143179"/>
                  </a:lnTo>
                  <a:lnTo>
                    <a:pt x="21221" y="106387"/>
                  </a:lnTo>
                  <a:lnTo>
                    <a:pt x="19812" y="86741"/>
                  </a:lnTo>
                  <a:lnTo>
                    <a:pt x="20154" y="76822"/>
                  </a:lnTo>
                  <a:lnTo>
                    <a:pt x="28448" y="39065"/>
                  </a:lnTo>
                  <a:lnTo>
                    <a:pt x="36258" y="22034"/>
                  </a:lnTo>
                  <a:lnTo>
                    <a:pt x="41021" y="14097"/>
                  </a:lnTo>
                  <a:close/>
                </a:path>
                <a:path w="1432560" h="160020">
                  <a:moveTo>
                    <a:pt x="125603" y="72898"/>
                  </a:moveTo>
                  <a:lnTo>
                    <a:pt x="124371" y="63373"/>
                  </a:lnTo>
                  <a:lnTo>
                    <a:pt x="123825" y="59055"/>
                  </a:lnTo>
                  <a:lnTo>
                    <a:pt x="115824" y="60706"/>
                  </a:lnTo>
                  <a:lnTo>
                    <a:pt x="76250" y="63309"/>
                  </a:lnTo>
                  <a:lnTo>
                    <a:pt x="66548" y="63373"/>
                  </a:lnTo>
                  <a:lnTo>
                    <a:pt x="66548" y="25400"/>
                  </a:lnTo>
                  <a:lnTo>
                    <a:pt x="112014" y="25400"/>
                  </a:lnTo>
                  <a:lnTo>
                    <a:pt x="112014" y="11430"/>
                  </a:lnTo>
                  <a:lnTo>
                    <a:pt x="49149" y="11430"/>
                  </a:lnTo>
                  <a:lnTo>
                    <a:pt x="49149" y="77597"/>
                  </a:lnTo>
                  <a:lnTo>
                    <a:pt x="60452" y="77597"/>
                  </a:lnTo>
                  <a:lnTo>
                    <a:pt x="71907" y="77558"/>
                  </a:lnTo>
                  <a:lnTo>
                    <a:pt x="112369" y="75285"/>
                  </a:lnTo>
                  <a:lnTo>
                    <a:pt x="119049" y="74218"/>
                  </a:lnTo>
                  <a:lnTo>
                    <a:pt x="125603" y="72898"/>
                  </a:lnTo>
                  <a:close/>
                </a:path>
                <a:path w="1432560" h="160020">
                  <a:moveTo>
                    <a:pt x="159385" y="123012"/>
                  </a:moveTo>
                  <a:lnTo>
                    <a:pt x="81534" y="123012"/>
                  </a:lnTo>
                  <a:lnTo>
                    <a:pt x="81534" y="90678"/>
                  </a:lnTo>
                  <a:lnTo>
                    <a:pt x="64008" y="90678"/>
                  </a:lnTo>
                  <a:lnTo>
                    <a:pt x="64008" y="137096"/>
                  </a:lnTo>
                  <a:lnTo>
                    <a:pt x="159385" y="137096"/>
                  </a:lnTo>
                  <a:lnTo>
                    <a:pt x="159385" y="123012"/>
                  </a:lnTo>
                  <a:close/>
                </a:path>
                <a:path w="1432560" h="160020">
                  <a:moveTo>
                    <a:pt x="173355" y="39370"/>
                  </a:moveTo>
                  <a:lnTo>
                    <a:pt x="153670" y="39370"/>
                  </a:lnTo>
                  <a:lnTo>
                    <a:pt x="153670" y="0"/>
                  </a:lnTo>
                  <a:lnTo>
                    <a:pt x="136271" y="0"/>
                  </a:lnTo>
                  <a:lnTo>
                    <a:pt x="136271" y="101092"/>
                  </a:lnTo>
                  <a:lnTo>
                    <a:pt x="153670" y="101092"/>
                  </a:lnTo>
                  <a:lnTo>
                    <a:pt x="153670" y="53721"/>
                  </a:lnTo>
                  <a:lnTo>
                    <a:pt x="173355" y="53721"/>
                  </a:lnTo>
                  <a:lnTo>
                    <a:pt x="173355" y="39370"/>
                  </a:lnTo>
                  <a:close/>
                </a:path>
                <a:path w="1432560" h="160020">
                  <a:moveTo>
                    <a:pt x="202946" y="108331"/>
                  </a:moveTo>
                  <a:lnTo>
                    <a:pt x="183515" y="108331"/>
                  </a:lnTo>
                  <a:lnTo>
                    <a:pt x="172593" y="148399"/>
                  </a:lnTo>
                  <a:lnTo>
                    <a:pt x="188595" y="148399"/>
                  </a:lnTo>
                  <a:lnTo>
                    <a:pt x="202946" y="108331"/>
                  </a:lnTo>
                  <a:close/>
                </a:path>
                <a:path w="1432560" h="160020">
                  <a:moveTo>
                    <a:pt x="315849" y="29845"/>
                  </a:moveTo>
                  <a:lnTo>
                    <a:pt x="314325" y="24384"/>
                  </a:lnTo>
                  <a:lnTo>
                    <a:pt x="311023" y="19685"/>
                  </a:lnTo>
                  <a:lnTo>
                    <a:pt x="310261" y="18542"/>
                  </a:lnTo>
                  <a:lnTo>
                    <a:pt x="307848" y="14859"/>
                  </a:lnTo>
                  <a:lnTo>
                    <a:pt x="303403" y="11176"/>
                  </a:lnTo>
                  <a:lnTo>
                    <a:pt x="298958" y="9055"/>
                  </a:lnTo>
                  <a:lnTo>
                    <a:pt x="298958" y="32385"/>
                  </a:lnTo>
                  <a:lnTo>
                    <a:pt x="298958" y="39370"/>
                  </a:lnTo>
                  <a:lnTo>
                    <a:pt x="282575" y="53340"/>
                  </a:lnTo>
                  <a:lnTo>
                    <a:pt x="274828" y="53340"/>
                  </a:lnTo>
                  <a:lnTo>
                    <a:pt x="271399" y="52578"/>
                  </a:lnTo>
                  <a:lnTo>
                    <a:pt x="268351" y="51181"/>
                  </a:lnTo>
                  <a:lnTo>
                    <a:pt x="265176" y="49784"/>
                  </a:lnTo>
                  <a:lnTo>
                    <a:pt x="262763" y="47752"/>
                  </a:lnTo>
                  <a:lnTo>
                    <a:pt x="259207" y="42418"/>
                  </a:lnTo>
                  <a:lnTo>
                    <a:pt x="258318" y="39370"/>
                  </a:lnTo>
                  <a:lnTo>
                    <a:pt x="258318" y="32385"/>
                  </a:lnTo>
                  <a:lnTo>
                    <a:pt x="259207" y="29337"/>
                  </a:lnTo>
                  <a:lnTo>
                    <a:pt x="260985" y="26797"/>
                  </a:lnTo>
                  <a:lnTo>
                    <a:pt x="262763" y="24130"/>
                  </a:lnTo>
                  <a:lnTo>
                    <a:pt x="265176" y="22098"/>
                  </a:lnTo>
                  <a:lnTo>
                    <a:pt x="268351" y="20701"/>
                  </a:lnTo>
                  <a:lnTo>
                    <a:pt x="271399" y="19304"/>
                  </a:lnTo>
                  <a:lnTo>
                    <a:pt x="274828" y="18542"/>
                  </a:lnTo>
                  <a:lnTo>
                    <a:pt x="282575" y="18542"/>
                  </a:lnTo>
                  <a:lnTo>
                    <a:pt x="286131" y="19304"/>
                  </a:lnTo>
                  <a:lnTo>
                    <a:pt x="292227" y="22098"/>
                  </a:lnTo>
                  <a:lnTo>
                    <a:pt x="294640" y="24130"/>
                  </a:lnTo>
                  <a:lnTo>
                    <a:pt x="296418" y="26797"/>
                  </a:lnTo>
                  <a:lnTo>
                    <a:pt x="298196" y="29337"/>
                  </a:lnTo>
                  <a:lnTo>
                    <a:pt x="298958" y="32385"/>
                  </a:lnTo>
                  <a:lnTo>
                    <a:pt x="298958" y="9055"/>
                  </a:lnTo>
                  <a:lnTo>
                    <a:pt x="297815" y="8509"/>
                  </a:lnTo>
                  <a:lnTo>
                    <a:pt x="292100" y="5842"/>
                  </a:lnTo>
                  <a:lnTo>
                    <a:pt x="285750" y="4445"/>
                  </a:lnTo>
                  <a:lnTo>
                    <a:pt x="271653" y="4445"/>
                  </a:lnTo>
                  <a:lnTo>
                    <a:pt x="265303" y="5842"/>
                  </a:lnTo>
                  <a:lnTo>
                    <a:pt x="259715" y="8509"/>
                  </a:lnTo>
                  <a:lnTo>
                    <a:pt x="254000" y="11176"/>
                  </a:lnTo>
                  <a:lnTo>
                    <a:pt x="249555" y="14859"/>
                  </a:lnTo>
                  <a:lnTo>
                    <a:pt x="246380" y="19685"/>
                  </a:lnTo>
                  <a:lnTo>
                    <a:pt x="243205" y="24384"/>
                  </a:lnTo>
                  <a:lnTo>
                    <a:pt x="241554" y="29845"/>
                  </a:lnTo>
                  <a:lnTo>
                    <a:pt x="241554" y="41910"/>
                  </a:lnTo>
                  <a:lnTo>
                    <a:pt x="243205" y="47371"/>
                  </a:lnTo>
                  <a:lnTo>
                    <a:pt x="246380" y="52070"/>
                  </a:lnTo>
                  <a:lnTo>
                    <a:pt x="249555" y="56896"/>
                  </a:lnTo>
                  <a:lnTo>
                    <a:pt x="254000" y="60706"/>
                  </a:lnTo>
                  <a:lnTo>
                    <a:pt x="259715" y="63246"/>
                  </a:lnTo>
                  <a:lnTo>
                    <a:pt x="265303" y="65913"/>
                  </a:lnTo>
                  <a:lnTo>
                    <a:pt x="271653" y="67310"/>
                  </a:lnTo>
                  <a:lnTo>
                    <a:pt x="285750" y="67310"/>
                  </a:lnTo>
                  <a:lnTo>
                    <a:pt x="292100" y="65913"/>
                  </a:lnTo>
                  <a:lnTo>
                    <a:pt x="297688" y="63246"/>
                  </a:lnTo>
                  <a:lnTo>
                    <a:pt x="303403" y="60706"/>
                  </a:lnTo>
                  <a:lnTo>
                    <a:pt x="307848" y="56896"/>
                  </a:lnTo>
                  <a:lnTo>
                    <a:pt x="310184" y="53340"/>
                  </a:lnTo>
                  <a:lnTo>
                    <a:pt x="311023" y="52070"/>
                  </a:lnTo>
                  <a:lnTo>
                    <a:pt x="314325" y="47371"/>
                  </a:lnTo>
                  <a:lnTo>
                    <a:pt x="315849" y="41910"/>
                  </a:lnTo>
                  <a:lnTo>
                    <a:pt x="315849" y="29845"/>
                  </a:lnTo>
                  <a:close/>
                </a:path>
                <a:path w="1432560" h="160020">
                  <a:moveTo>
                    <a:pt x="354838" y="124409"/>
                  </a:moveTo>
                  <a:lnTo>
                    <a:pt x="276098" y="124409"/>
                  </a:lnTo>
                  <a:lnTo>
                    <a:pt x="276098" y="112903"/>
                  </a:lnTo>
                  <a:lnTo>
                    <a:pt x="350266" y="112903"/>
                  </a:lnTo>
                  <a:lnTo>
                    <a:pt x="350266" y="76327"/>
                  </a:lnTo>
                  <a:lnTo>
                    <a:pt x="258572" y="76327"/>
                  </a:lnTo>
                  <a:lnTo>
                    <a:pt x="258572" y="89789"/>
                  </a:lnTo>
                  <a:lnTo>
                    <a:pt x="333248" y="89789"/>
                  </a:lnTo>
                  <a:lnTo>
                    <a:pt x="333248" y="100203"/>
                  </a:lnTo>
                  <a:lnTo>
                    <a:pt x="258953" y="100203"/>
                  </a:lnTo>
                  <a:lnTo>
                    <a:pt x="258953" y="138176"/>
                  </a:lnTo>
                  <a:lnTo>
                    <a:pt x="354838" y="138176"/>
                  </a:lnTo>
                  <a:lnTo>
                    <a:pt x="354838" y="124409"/>
                  </a:lnTo>
                  <a:close/>
                </a:path>
                <a:path w="1432560" h="160020">
                  <a:moveTo>
                    <a:pt x="369697" y="27940"/>
                  </a:moveTo>
                  <a:lnTo>
                    <a:pt x="350266" y="27940"/>
                  </a:lnTo>
                  <a:lnTo>
                    <a:pt x="350266" y="127"/>
                  </a:lnTo>
                  <a:lnTo>
                    <a:pt x="332867" y="127"/>
                  </a:lnTo>
                  <a:lnTo>
                    <a:pt x="332867" y="70231"/>
                  </a:lnTo>
                  <a:lnTo>
                    <a:pt x="350266" y="70231"/>
                  </a:lnTo>
                  <a:lnTo>
                    <a:pt x="350266" y="42164"/>
                  </a:lnTo>
                  <a:lnTo>
                    <a:pt x="369697" y="42164"/>
                  </a:lnTo>
                  <a:lnTo>
                    <a:pt x="369697" y="27940"/>
                  </a:lnTo>
                  <a:close/>
                </a:path>
                <a:path w="1432560" h="160020">
                  <a:moveTo>
                    <a:pt x="456819" y="101473"/>
                  </a:moveTo>
                  <a:lnTo>
                    <a:pt x="456158" y="92202"/>
                  </a:lnTo>
                  <a:lnTo>
                    <a:pt x="456044" y="90551"/>
                  </a:lnTo>
                  <a:lnTo>
                    <a:pt x="455930" y="88773"/>
                  </a:lnTo>
                  <a:lnTo>
                    <a:pt x="449580" y="89535"/>
                  </a:lnTo>
                  <a:lnTo>
                    <a:pt x="443484" y="90170"/>
                  </a:lnTo>
                  <a:lnTo>
                    <a:pt x="437642" y="90551"/>
                  </a:lnTo>
                  <a:lnTo>
                    <a:pt x="437642" y="27686"/>
                  </a:lnTo>
                  <a:lnTo>
                    <a:pt x="450977" y="27686"/>
                  </a:lnTo>
                  <a:lnTo>
                    <a:pt x="450977" y="13716"/>
                  </a:lnTo>
                  <a:lnTo>
                    <a:pt x="420751" y="13716"/>
                  </a:lnTo>
                  <a:lnTo>
                    <a:pt x="420751" y="27686"/>
                  </a:lnTo>
                  <a:lnTo>
                    <a:pt x="420751" y="91567"/>
                  </a:lnTo>
                  <a:lnTo>
                    <a:pt x="413004" y="91948"/>
                  </a:lnTo>
                  <a:lnTo>
                    <a:pt x="402971" y="92202"/>
                  </a:lnTo>
                  <a:lnTo>
                    <a:pt x="402971" y="27686"/>
                  </a:lnTo>
                  <a:lnTo>
                    <a:pt x="420751" y="27686"/>
                  </a:lnTo>
                  <a:lnTo>
                    <a:pt x="420751" y="13716"/>
                  </a:lnTo>
                  <a:lnTo>
                    <a:pt x="372872" y="13716"/>
                  </a:lnTo>
                  <a:lnTo>
                    <a:pt x="372872" y="27686"/>
                  </a:lnTo>
                  <a:lnTo>
                    <a:pt x="386080" y="27686"/>
                  </a:lnTo>
                  <a:lnTo>
                    <a:pt x="386080" y="92456"/>
                  </a:lnTo>
                  <a:lnTo>
                    <a:pt x="369189" y="92456"/>
                  </a:lnTo>
                  <a:lnTo>
                    <a:pt x="371094" y="106934"/>
                  </a:lnTo>
                  <a:lnTo>
                    <a:pt x="416306" y="105918"/>
                  </a:lnTo>
                  <a:lnTo>
                    <a:pt x="447128" y="103035"/>
                  </a:lnTo>
                  <a:lnTo>
                    <a:pt x="456819" y="101473"/>
                  </a:lnTo>
                  <a:close/>
                </a:path>
                <a:path w="1432560" h="160020">
                  <a:moveTo>
                    <a:pt x="502158" y="53975"/>
                  </a:moveTo>
                  <a:lnTo>
                    <a:pt x="480695" y="53975"/>
                  </a:lnTo>
                  <a:lnTo>
                    <a:pt x="480695" y="127"/>
                  </a:lnTo>
                  <a:lnTo>
                    <a:pt x="463169" y="127"/>
                  </a:lnTo>
                  <a:lnTo>
                    <a:pt x="463169" y="139725"/>
                  </a:lnTo>
                  <a:lnTo>
                    <a:pt x="480695" y="139725"/>
                  </a:lnTo>
                  <a:lnTo>
                    <a:pt x="480695" y="68326"/>
                  </a:lnTo>
                  <a:lnTo>
                    <a:pt x="502158" y="68326"/>
                  </a:lnTo>
                  <a:lnTo>
                    <a:pt x="502158" y="53975"/>
                  </a:lnTo>
                  <a:close/>
                </a:path>
                <a:path w="1432560" h="160020">
                  <a:moveTo>
                    <a:pt x="564388" y="9144"/>
                  </a:moveTo>
                  <a:lnTo>
                    <a:pt x="509143" y="9144"/>
                  </a:lnTo>
                  <a:lnTo>
                    <a:pt x="509143" y="22987"/>
                  </a:lnTo>
                  <a:lnTo>
                    <a:pt x="546862" y="22987"/>
                  </a:lnTo>
                  <a:lnTo>
                    <a:pt x="546481" y="27178"/>
                  </a:lnTo>
                  <a:lnTo>
                    <a:pt x="545592" y="30988"/>
                  </a:lnTo>
                  <a:lnTo>
                    <a:pt x="544449" y="34417"/>
                  </a:lnTo>
                  <a:lnTo>
                    <a:pt x="503047" y="36957"/>
                  </a:lnTo>
                  <a:lnTo>
                    <a:pt x="505206" y="50927"/>
                  </a:lnTo>
                  <a:lnTo>
                    <a:pt x="538099" y="47371"/>
                  </a:lnTo>
                  <a:lnTo>
                    <a:pt x="531850" y="54991"/>
                  </a:lnTo>
                  <a:lnTo>
                    <a:pt x="523786" y="61836"/>
                  </a:lnTo>
                  <a:lnTo>
                    <a:pt x="513892" y="67894"/>
                  </a:lnTo>
                  <a:lnTo>
                    <a:pt x="502158" y="73152"/>
                  </a:lnTo>
                  <a:lnTo>
                    <a:pt x="510413" y="85725"/>
                  </a:lnTo>
                  <a:lnTo>
                    <a:pt x="544068" y="64223"/>
                  </a:lnTo>
                  <a:lnTo>
                    <a:pt x="555879" y="47371"/>
                  </a:lnTo>
                  <a:lnTo>
                    <a:pt x="557098" y="45224"/>
                  </a:lnTo>
                  <a:lnTo>
                    <a:pt x="561149" y="34201"/>
                  </a:lnTo>
                  <a:lnTo>
                    <a:pt x="563575" y="22174"/>
                  </a:lnTo>
                  <a:lnTo>
                    <a:pt x="564388" y="9144"/>
                  </a:lnTo>
                  <a:close/>
                </a:path>
                <a:path w="1432560" h="160020">
                  <a:moveTo>
                    <a:pt x="621792" y="87884"/>
                  </a:moveTo>
                  <a:lnTo>
                    <a:pt x="604774" y="87884"/>
                  </a:lnTo>
                  <a:lnTo>
                    <a:pt x="604774" y="101600"/>
                  </a:lnTo>
                  <a:lnTo>
                    <a:pt x="604774" y="124244"/>
                  </a:lnTo>
                  <a:lnTo>
                    <a:pt x="544449" y="124244"/>
                  </a:lnTo>
                  <a:lnTo>
                    <a:pt x="544449" y="101600"/>
                  </a:lnTo>
                  <a:lnTo>
                    <a:pt x="604774" y="101600"/>
                  </a:lnTo>
                  <a:lnTo>
                    <a:pt x="604774" y="87884"/>
                  </a:lnTo>
                  <a:lnTo>
                    <a:pt x="527304" y="87884"/>
                  </a:lnTo>
                  <a:lnTo>
                    <a:pt x="527304" y="138176"/>
                  </a:lnTo>
                  <a:lnTo>
                    <a:pt x="621792" y="138176"/>
                  </a:lnTo>
                  <a:lnTo>
                    <a:pt x="621792" y="124244"/>
                  </a:lnTo>
                  <a:lnTo>
                    <a:pt x="621792" y="101600"/>
                  </a:lnTo>
                  <a:lnTo>
                    <a:pt x="621792" y="87884"/>
                  </a:lnTo>
                  <a:close/>
                </a:path>
                <a:path w="1432560" h="160020">
                  <a:moveTo>
                    <a:pt x="621792" y="127"/>
                  </a:moveTo>
                  <a:lnTo>
                    <a:pt x="605282" y="127"/>
                  </a:lnTo>
                  <a:lnTo>
                    <a:pt x="605282" y="33528"/>
                  </a:lnTo>
                  <a:lnTo>
                    <a:pt x="590677" y="33528"/>
                  </a:lnTo>
                  <a:lnTo>
                    <a:pt x="590677" y="2540"/>
                  </a:lnTo>
                  <a:lnTo>
                    <a:pt x="574421" y="2540"/>
                  </a:lnTo>
                  <a:lnTo>
                    <a:pt x="574421" y="80899"/>
                  </a:lnTo>
                  <a:lnTo>
                    <a:pt x="590677" y="80899"/>
                  </a:lnTo>
                  <a:lnTo>
                    <a:pt x="590677" y="47752"/>
                  </a:lnTo>
                  <a:lnTo>
                    <a:pt x="605282" y="47752"/>
                  </a:lnTo>
                  <a:lnTo>
                    <a:pt x="605282" y="82042"/>
                  </a:lnTo>
                  <a:lnTo>
                    <a:pt x="621792" y="82042"/>
                  </a:lnTo>
                  <a:lnTo>
                    <a:pt x="621792" y="47752"/>
                  </a:lnTo>
                  <a:lnTo>
                    <a:pt x="621792" y="33528"/>
                  </a:lnTo>
                  <a:lnTo>
                    <a:pt x="621792" y="127"/>
                  </a:lnTo>
                  <a:close/>
                </a:path>
                <a:path w="1432560" h="160020">
                  <a:moveTo>
                    <a:pt x="719201" y="101854"/>
                  </a:moveTo>
                  <a:lnTo>
                    <a:pt x="718362" y="92456"/>
                  </a:lnTo>
                  <a:lnTo>
                    <a:pt x="718210" y="90678"/>
                  </a:lnTo>
                  <a:lnTo>
                    <a:pt x="718058" y="88900"/>
                  </a:lnTo>
                  <a:lnTo>
                    <a:pt x="711708" y="89789"/>
                  </a:lnTo>
                  <a:lnTo>
                    <a:pt x="705739" y="90297"/>
                  </a:lnTo>
                  <a:lnTo>
                    <a:pt x="700151" y="90678"/>
                  </a:lnTo>
                  <a:lnTo>
                    <a:pt x="700151" y="27178"/>
                  </a:lnTo>
                  <a:lnTo>
                    <a:pt x="714375" y="27178"/>
                  </a:lnTo>
                  <a:lnTo>
                    <a:pt x="714375" y="13081"/>
                  </a:lnTo>
                  <a:lnTo>
                    <a:pt x="683260" y="13081"/>
                  </a:lnTo>
                  <a:lnTo>
                    <a:pt x="683260" y="27178"/>
                  </a:lnTo>
                  <a:lnTo>
                    <a:pt x="683260" y="91821"/>
                  </a:lnTo>
                  <a:lnTo>
                    <a:pt x="675513" y="92075"/>
                  </a:lnTo>
                  <a:lnTo>
                    <a:pt x="669671" y="92329"/>
                  </a:lnTo>
                  <a:lnTo>
                    <a:pt x="665861" y="92456"/>
                  </a:lnTo>
                  <a:lnTo>
                    <a:pt x="665861" y="27178"/>
                  </a:lnTo>
                  <a:lnTo>
                    <a:pt x="683260" y="27178"/>
                  </a:lnTo>
                  <a:lnTo>
                    <a:pt x="683260" y="13081"/>
                  </a:lnTo>
                  <a:lnTo>
                    <a:pt x="636270" y="13081"/>
                  </a:lnTo>
                  <a:lnTo>
                    <a:pt x="636270" y="27178"/>
                  </a:lnTo>
                  <a:lnTo>
                    <a:pt x="648970" y="27178"/>
                  </a:lnTo>
                  <a:lnTo>
                    <a:pt x="648970" y="92710"/>
                  </a:lnTo>
                  <a:lnTo>
                    <a:pt x="632333" y="92837"/>
                  </a:lnTo>
                  <a:lnTo>
                    <a:pt x="634111" y="107188"/>
                  </a:lnTo>
                  <a:lnTo>
                    <a:pt x="645464" y="107124"/>
                  </a:lnTo>
                  <a:lnTo>
                    <a:pt x="689178" y="105410"/>
                  </a:lnTo>
                  <a:lnTo>
                    <a:pt x="709510" y="103289"/>
                  </a:lnTo>
                  <a:lnTo>
                    <a:pt x="719201" y="101854"/>
                  </a:lnTo>
                  <a:close/>
                </a:path>
                <a:path w="1432560" h="160020">
                  <a:moveTo>
                    <a:pt x="750570" y="127"/>
                  </a:moveTo>
                  <a:lnTo>
                    <a:pt x="733171" y="127"/>
                  </a:lnTo>
                  <a:lnTo>
                    <a:pt x="733171" y="51562"/>
                  </a:lnTo>
                  <a:lnTo>
                    <a:pt x="710057" y="51562"/>
                  </a:lnTo>
                  <a:lnTo>
                    <a:pt x="710057" y="65532"/>
                  </a:lnTo>
                  <a:lnTo>
                    <a:pt x="733171" y="65532"/>
                  </a:lnTo>
                  <a:lnTo>
                    <a:pt x="733171" y="139725"/>
                  </a:lnTo>
                  <a:lnTo>
                    <a:pt x="750570" y="139725"/>
                  </a:lnTo>
                  <a:lnTo>
                    <a:pt x="750570" y="127"/>
                  </a:lnTo>
                  <a:close/>
                </a:path>
                <a:path w="1432560" h="160020">
                  <a:moveTo>
                    <a:pt x="886841" y="67310"/>
                  </a:moveTo>
                  <a:lnTo>
                    <a:pt x="847598" y="46736"/>
                  </a:lnTo>
                  <a:lnTo>
                    <a:pt x="836676" y="26162"/>
                  </a:lnTo>
                  <a:lnTo>
                    <a:pt x="836676" y="8636"/>
                  </a:lnTo>
                  <a:lnTo>
                    <a:pt x="818134" y="8636"/>
                  </a:lnTo>
                  <a:lnTo>
                    <a:pt x="818083" y="26162"/>
                  </a:lnTo>
                  <a:lnTo>
                    <a:pt x="815975" y="33020"/>
                  </a:lnTo>
                  <a:lnTo>
                    <a:pt x="811657" y="39751"/>
                  </a:lnTo>
                  <a:lnTo>
                    <a:pt x="807339" y="46609"/>
                  </a:lnTo>
                  <a:lnTo>
                    <a:pt x="768223" y="67310"/>
                  </a:lnTo>
                  <a:lnTo>
                    <a:pt x="775716" y="81788"/>
                  </a:lnTo>
                  <a:lnTo>
                    <a:pt x="813257" y="62915"/>
                  </a:lnTo>
                  <a:lnTo>
                    <a:pt x="827405" y="44069"/>
                  </a:lnTo>
                  <a:lnTo>
                    <a:pt x="831329" y="50863"/>
                  </a:lnTo>
                  <a:lnTo>
                    <a:pt x="862660" y="76568"/>
                  </a:lnTo>
                  <a:lnTo>
                    <a:pt x="879348" y="81788"/>
                  </a:lnTo>
                  <a:lnTo>
                    <a:pt x="886841" y="67310"/>
                  </a:lnTo>
                  <a:close/>
                </a:path>
                <a:path w="1432560" h="160020">
                  <a:moveTo>
                    <a:pt x="892048" y="107823"/>
                  </a:moveTo>
                  <a:lnTo>
                    <a:pt x="764286" y="107823"/>
                  </a:lnTo>
                  <a:lnTo>
                    <a:pt x="764286" y="122085"/>
                  </a:lnTo>
                  <a:lnTo>
                    <a:pt x="892048" y="122085"/>
                  </a:lnTo>
                  <a:lnTo>
                    <a:pt x="892048" y="107823"/>
                  </a:lnTo>
                  <a:close/>
                </a:path>
                <a:path w="1432560" h="160020">
                  <a:moveTo>
                    <a:pt x="1011428" y="16002"/>
                  </a:moveTo>
                  <a:lnTo>
                    <a:pt x="977646" y="16002"/>
                  </a:lnTo>
                  <a:lnTo>
                    <a:pt x="977646" y="381"/>
                  </a:lnTo>
                  <a:lnTo>
                    <a:pt x="960247" y="381"/>
                  </a:lnTo>
                  <a:lnTo>
                    <a:pt x="960247" y="16002"/>
                  </a:lnTo>
                  <a:lnTo>
                    <a:pt x="926338" y="16002"/>
                  </a:lnTo>
                  <a:lnTo>
                    <a:pt x="926338" y="29845"/>
                  </a:lnTo>
                  <a:lnTo>
                    <a:pt x="1011428" y="29845"/>
                  </a:lnTo>
                  <a:lnTo>
                    <a:pt x="1011428" y="16002"/>
                  </a:lnTo>
                  <a:close/>
                </a:path>
                <a:path w="1432560" h="160020">
                  <a:moveTo>
                    <a:pt x="1015238" y="109601"/>
                  </a:moveTo>
                  <a:lnTo>
                    <a:pt x="1014272" y="100076"/>
                  </a:lnTo>
                  <a:lnTo>
                    <a:pt x="1013968" y="97028"/>
                  </a:lnTo>
                  <a:lnTo>
                    <a:pt x="1005255" y="98005"/>
                  </a:lnTo>
                  <a:lnTo>
                    <a:pt x="996276" y="98844"/>
                  </a:lnTo>
                  <a:lnTo>
                    <a:pt x="987069" y="99529"/>
                  </a:lnTo>
                  <a:lnTo>
                    <a:pt x="977646" y="100076"/>
                  </a:lnTo>
                  <a:lnTo>
                    <a:pt x="977646" y="87757"/>
                  </a:lnTo>
                  <a:lnTo>
                    <a:pt x="982853" y="86995"/>
                  </a:lnTo>
                  <a:lnTo>
                    <a:pt x="987425" y="85344"/>
                  </a:lnTo>
                  <a:lnTo>
                    <a:pt x="991235" y="83058"/>
                  </a:lnTo>
                  <a:lnTo>
                    <a:pt x="995172" y="80645"/>
                  </a:lnTo>
                  <a:lnTo>
                    <a:pt x="998220" y="77724"/>
                  </a:lnTo>
                  <a:lnTo>
                    <a:pt x="999756" y="75184"/>
                  </a:lnTo>
                  <a:lnTo>
                    <a:pt x="1000455" y="74041"/>
                  </a:lnTo>
                  <a:lnTo>
                    <a:pt x="1002538" y="70739"/>
                  </a:lnTo>
                  <a:lnTo>
                    <a:pt x="1003554" y="66675"/>
                  </a:lnTo>
                  <a:lnTo>
                    <a:pt x="1003554" y="57150"/>
                  </a:lnTo>
                  <a:lnTo>
                    <a:pt x="1002157" y="52578"/>
                  </a:lnTo>
                  <a:lnTo>
                    <a:pt x="999705" y="49276"/>
                  </a:lnTo>
                  <a:lnTo>
                    <a:pt x="999236" y="48641"/>
                  </a:lnTo>
                  <a:lnTo>
                    <a:pt x="996188" y="44704"/>
                  </a:lnTo>
                  <a:lnTo>
                    <a:pt x="992124" y="41656"/>
                  </a:lnTo>
                  <a:lnTo>
                    <a:pt x="986917" y="39497"/>
                  </a:lnTo>
                  <a:lnTo>
                    <a:pt x="986917" y="58420"/>
                  </a:lnTo>
                  <a:lnTo>
                    <a:pt x="986917" y="66294"/>
                  </a:lnTo>
                  <a:lnTo>
                    <a:pt x="985266" y="69342"/>
                  </a:lnTo>
                  <a:lnTo>
                    <a:pt x="981964" y="71755"/>
                  </a:lnTo>
                  <a:lnTo>
                    <a:pt x="978662" y="74041"/>
                  </a:lnTo>
                  <a:lnTo>
                    <a:pt x="974344" y="75184"/>
                  </a:lnTo>
                  <a:lnTo>
                    <a:pt x="963549" y="75184"/>
                  </a:lnTo>
                  <a:lnTo>
                    <a:pt x="959231" y="74041"/>
                  </a:lnTo>
                  <a:lnTo>
                    <a:pt x="955802" y="71755"/>
                  </a:lnTo>
                  <a:lnTo>
                    <a:pt x="952500" y="69342"/>
                  </a:lnTo>
                  <a:lnTo>
                    <a:pt x="950849" y="66294"/>
                  </a:lnTo>
                  <a:lnTo>
                    <a:pt x="950849" y="59690"/>
                  </a:lnTo>
                  <a:lnTo>
                    <a:pt x="951611" y="57404"/>
                  </a:lnTo>
                  <a:lnTo>
                    <a:pt x="953135" y="55499"/>
                  </a:lnTo>
                  <a:lnTo>
                    <a:pt x="954659" y="53467"/>
                  </a:lnTo>
                  <a:lnTo>
                    <a:pt x="956818" y="51943"/>
                  </a:lnTo>
                  <a:lnTo>
                    <a:pt x="959485" y="50927"/>
                  </a:lnTo>
                  <a:lnTo>
                    <a:pt x="962279" y="49911"/>
                  </a:lnTo>
                  <a:lnTo>
                    <a:pt x="965454" y="49276"/>
                  </a:lnTo>
                  <a:lnTo>
                    <a:pt x="974344" y="49276"/>
                  </a:lnTo>
                  <a:lnTo>
                    <a:pt x="978662" y="50546"/>
                  </a:lnTo>
                  <a:lnTo>
                    <a:pt x="981964" y="52832"/>
                  </a:lnTo>
                  <a:lnTo>
                    <a:pt x="985266" y="55245"/>
                  </a:lnTo>
                  <a:lnTo>
                    <a:pt x="986917" y="58420"/>
                  </a:lnTo>
                  <a:lnTo>
                    <a:pt x="986917" y="39497"/>
                  </a:lnTo>
                  <a:lnTo>
                    <a:pt x="981710" y="37211"/>
                  </a:lnTo>
                  <a:lnTo>
                    <a:pt x="975741" y="36195"/>
                  </a:lnTo>
                  <a:lnTo>
                    <a:pt x="962152" y="36195"/>
                  </a:lnTo>
                  <a:lnTo>
                    <a:pt x="956056" y="37211"/>
                  </a:lnTo>
                  <a:lnTo>
                    <a:pt x="950849" y="39497"/>
                  </a:lnTo>
                  <a:lnTo>
                    <a:pt x="945642" y="41656"/>
                  </a:lnTo>
                  <a:lnTo>
                    <a:pt x="941578" y="44704"/>
                  </a:lnTo>
                  <a:lnTo>
                    <a:pt x="935736" y="52578"/>
                  </a:lnTo>
                  <a:lnTo>
                    <a:pt x="934212" y="57150"/>
                  </a:lnTo>
                  <a:lnTo>
                    <a:pt x="934212" y="66675"/>
                  </a:lnTo>
                  <a:lnTo>
                    <a:pt x="935355" y="70739"/>
                  </a:lnTo>
                  <a:lnTo>
                    <a:pt x="937514" y="74168"/>
                  </a:lnTo>
                  <a:lnTo>
                    <a:pt x="939546" y="77724"/>
                  </a:lnTo>
                  <a:lnTo>
                    <a:pt x="960247" y="87757"/>
                  </a:lnTo>
                  <a:lnTo>
                    <a:pt x="960247" y="100584"/>
                  </a:lnTo>
                  <a:lnTo>
                    <a:pt x="952957" y="100825"/>
                  </a:lnTo>
                  <a:lnTo>
                    <a:pt x="944410" y="100990"/>
                  </a:lnTo>
                  <a:lnTo>
                    <a:pt x="923531" y="101092"/>
                  </a:lnTo>
                  <a:lnTo>
                    <a:pt x="925576" y="115316"/>
                  </a:lnTo>
                  <a:lnTo>
                    <a:pt x="931037" y="115316"/>
                  </a:lnTo>
                  <a:lnTo>
                    <a:pt x="942492" y="115252"/>
                  </a:lnTo>
                  <a:lnTo>
                    <a:pt x="985329" y="113398"/>
                  </a:lnTo>
                  <a:lnTo>
                    <a:pt x="1005446" y="111112"/>
                  </a:lnTo>
                  <a:lnTo>
                    <a:pt x="1015238" y="109601"/>
                  </a:lnTo>
                  <a:close/>
                </a:path>
                <a:path w="1432560" h="160020">
                  <a:moveTo>
                    <a:pt x="1039241" y="127"/>
                  </a:moveTo>
                  <a:lnTo>
                    <a:pt x="1021842" y="127"/>
                  </a:lnTo>
                  <a:lnTo>
                    <a:pt x="1021842" y="139725"/>
                  </a:lnTo>
                  <a:lnTo>
                    <a:pt x="1039241" y="139725"/>
                  </a:lnTo>
                  <a:lnTo>
                    <a:pt x="1039241" y="127"/>
                  </a:lnTo>
                  <a:close/>
                </a:path>
                <a:path w="1432560" h="160020">
                  <a:moveTo>
                    <a:pt x="1133729" y="25019"/>
                  </a:moveTo>
                  <a:lnTo>
                    <a:pt x="1132205" y="20701"/>
                  </a:lnTo>
                  <a:lnTo>
                    <a:pt x="1130058" y="17907"/>
                  </a:lnTo>
                  <a:lnTo>
                    <a:pt x="1129284" y="16891"/>
                  </a:lnTo>
                  <a:lnTo>
                    <a:pt x="1126236" y="13208"/>
                  </a:lnTo>
                  <a:lnTo>
                    <a:pt x="1122045" y="10287"/>
                  </a:lnTo>
                  <a:lnTo>
                    <a:pt x="1117092" y="8356"/>
                  </a:lnTo>
                  <a:lnTo>
                    <a:pt x="1117092" y="26162"/>
                  </a:lnTo>
                  <a:lnTo>
                    <a:pt x="1117092" y="33528"/>
                  </a:lnTo>
                  <a:lnTo>
                    <a:pt x="1115441" y="36449"/>
                  </a:lnTo>
                  <a:lnTo>
                    <a:pt x="1112012" y="38608"/>
                  </a:lnTo>
                  <a:lnTo>
                    <a:pt x="1108710" y="40640"/>
                  </a:lnTo>
                  <a:lnTo>
                    <a:pt x="1104265" y="41783"/>
                  </a:lnTo>
                  <a:lnTo>
                    <a:pt x="1093216" y="41783"/>
                  </a:lnTo>
                  <a:lnTo>
                    <a:pt x="1088644" y="40640"/>
                  </a:lnTo>
                  <a:lnTo>
                    <a:pt x="1085342" y="38608"/>
                  </a:lnTo>
                  <a:lnTo>
                    <a:pt x="1081913" y="36449"/>
                  </a:lnTo>
                  <a:lnTo>
                    <a:pt x="1080135" y="33528"/>
                  </a:lnTo>
                  <a:lnTo>
                    <a:pt x="1080135" y="26162"/>
                  </a:lnTo>
                  <a:lnTo>
                    <a:pt x="1081913" y="23241"/>
                  </a:lnTo>
                  <a:lnTo>
                    <a:pt x="1085342" y="21082"/>
                  </a:lnTo>
                  <a:lnTo>
                    <a:pt x="1088644" y="18923"/>
                  </a:lnTo>
                  <a:lnTo>
                    <a:pt x="1093216" y="17907"/>
                  </a:lnTo>
                  <a:lnTo>
                    <a:pt x="1104265" y="17907"/>
                  </a:lnTo>
                  <a:lnTo>
                    <a:pt x="1108710" y="18923"/>
                  </a:lnTo>
                  <a:lnTo>
                    <a:pt x="1112012" y="21082"/>
                  </a:lnTo>
                  <a:lnTo>
                    <a:pt x="1115441" y="23241"/>
                  </a:lnTo>
                  <a:lnTo>
                    <a:pt x="1117092" y="26162"/>
                  </a:lnTo>
                  <a:lnTo>
                    <a:pt x="1117092" y="8356"/>
                  </a:lnTo>
                  <a:lnTo>
                    <a:pt x="1116838" y="8255"/>
                  </a:lnTo>
                  <a:lnTo>
                    <a:pt x="1111504" y="6096"/>
                  </a:lnTo>
                  <a:lnTo>
                    <a:pt x="1105535" y="5080"/>
                  </a:lnTo>
                  <a:lnTo>
                    <a:pt x="1091946" y="5080"/>
                  </a:lnTo>
                  <a:lnTo>
                    <a:pt x="1085850" y="6096"/>
                  </a:lnTo>
                  <a:lnTo>
                    <a:pt x="1080516" y="8255"/>
                  </a:lnTo>
                  <a:lnTo>
                    <a:pt x="1075309" y="10287"/>
                  </a:lnTo>
                  <a:lnTo>
                    <a:pt x="1071118" y="13208"/>
                  </a:lnTo>
                  <a:lnTo>
                    <a:pt x="1068070" y="16891"/>
                  </a:lnTo>
                  <a:lnTo>
                    <a:pt x="1065149" y="20701"/>
                  </a:lnTo>
                  <a:lnTo>
                    <a:pt x="1063625" y="25019"/>
                  </a:lnTo>
                  <a:lnTo>
                    <a:pt x="1063625" y="34798"/>
                  </a:lnTo>
                  <a:lnTo>
                    <a:pt x="1091946" y="54610"/>
                  </a:lnTo>
                  <a:lnTo>
                    <a:pt x="1105535" y="54610"/>
                  </a:lnTo>
                  <a:lnTo>
                    <a:pt x="1130160" y="41783"/>
                  </a:lnTo>
                  <a:lnTo>
                    <a:pt x="1132205" y="39116"/>
                  </a:lnTo>
                  <a:lnTo>
                    <a:pt x="1133729" y="34798"/>
                  </a:lnTo>
                  <a:lnTo>
                    <a:pt x="1133729" y="25019"/>
                  </a:lnTo>
                  <a:close/>
                </a:path>
                <a:path w="1432560" h="160020">
                  <a:moveTo>
                    <a:pt x="1144524" y="71120"/>
                  </a:moveTo>
                  <a:lnTo>
                    <a:pt x="1143381" y="58674"/>
                  </a:lnTo>
                  <a:lnTo>
                    <a:pt x="1133424" y="59817"/>
                  </a:lnTo>
                  <a:lnTo>
                    <a:pt x="1123188" y="60756"/>
                  </a:lnTo>
                  <a:lnTo>
                    <a:pt x="1112659" y="61480"/>
                  </a:lnTo>
                  <a:lnTo>
                    <a:pt x="1101852" y="61976"/>
                  </a:lnTo>
                  <a:lnTo>
                    <a:pt x="1078763" y="62547"/>
                  </a:lnTo>
                  <a:lnTo>
                    <a:pt x="1053211" y="62738"/>
                  </a:lnTo>
                  <a:lnTo>
                    <a:pt x="1055370" y="76835"/>
                  </a:lnTo>
                  <a:lnTo>
                    <a:pt x="1074305" y="76708"/>
                  </a:lnTo>
                  <a:lnTo>
                    <a:pt x="1083246" y="76517"/>
                  </a:lnTo>
                  <a:lnTo>
                    <a:pt x="1091819" y="76200"/>
                  </a:lnTo>
                  <a:lnTo>
                    <a:pt x="1091819" y="101981"/>
                  </a:lnTo>
                  <a:lnTo>
                    <a:pt x="1109218" y="101981"/>
                  </a:lnTo>
                  <a:lnTo>
                    <a:pt x="1109218" y="76200"/>
                  </a:lnTo>
                  <a:lnTo>
                    <a:pt x="1109218" y="75184"/>
                  </a:lnTo>
                  <a:lnTo>
                    <a:pt x="1118857" y="74434"/>
                  </a:lnTo>
                  <a:lnTo>
                    <a:pt x="1127963" y="73494"/>
                  </a:lnTo>
                  <a:lnTo>
                    <a:pt x="1136523" y="72390"/>
                  </a:lnTo>
                  <a:lnTo>
                    <a:pt x="1144524" y="71120"/>
                  </a:lnTo>
                  <a:close/>
                </a:path>
                <a:path w="1432560" h="160020">
                  <a:moveTo>
                    <a:pt x="1171194" y="127"/>
                  </a:moveTo>
                  <a:lnTo>
                    <a:pt x="1153795" y="127"/>
                  </a:lnTo>
                  <a:lnTo>
                    <a:pt x="1153795" y="81661"/>
                  </a:lnTo>
                  <a:lnTo>
                    <a:pt x="1126490" y="81661"/>
                  </a:lnTo>
                  <a:lnTo>
                    <a:pt x="1126490" y="93726"/>
                  </a:lnTo>
                  <a:lnTo>
                    <a:pt x="1153795" y="93726"/>
                  </a:lnTo>
                  <a:lnTo>
                    <a:pt x="1153795" y="106045"/>
                  </a:lnTo>
                  <a:lnTo>
                    <a:pt x="1171194" y="106045"/>
                  </a:lnTo>
                  <a:lnTo>
                    <a:pt x="1171194" y="127"/>
                  </a:lnTo>
                  <a:close/>
                </a:path>
                <a:path w="1432560" h="160020">
                  <a:moveTo>
                    <a:pt x="1174496" y="123012"/>
                  </a:moveTo>
                  <a:lnTo>
                    <a:pt x="1089152" y="123012"/>
                  </a:lnTo>
                  <a:lnTo>
                    <a:pt x="1089152" y="95758"/>
                  </a:lnTo>
                  <a:lnTo>
                    <a:pt x="1071626" y="95758"/>
                  </a:lnTo>
                  <a:lnTo>
                    <a:pt x="1071626" y="137096"/>
                  </a:lnTo>
                  <a:lnTo>
                    <a:pt x="1174496" y="137096"/>
                  </a:lnTo>
                  <a:lnTo>
                    <a:pt x="1174496" y="123012"/>
                  </a:lnTo>
                  <a:close/>
                </a:path>
                <a:path w="1432560" h="160020">
                  <a:moveTo>
                    <a:pt x="1257300" y="14478"/>
                  </a:moveTo>
                  <a:lnTo>
                    <a:pt x="1191641" y="14478"/>
                  </a:lnTo>
                  <a:lnTo>
                    <a:pt x="1191641" y="28702"/>
                  </a:lnTo>
                  <a:lnTo>
                    <a:pt x="1239774" y="28702"/>
                  </a:lnTo>
                  <a:lnTo>
                    <a:pt x="1237742" y="40335"/>
                  </a:lnTo>
                  <a:lnTo>
                    <a:pt x="1215796" y="79387"/>
                  </a:lnTo>
                  <a:lnTo>
                    <a:pt x="1184275" y="101473"/>
                  </a:lnTo>
                  <a:lnTo>
                    <a:pt x="1194054" y="114681"/>
                  </a:lnTo>
                  <a:lnTo>
                    <a:pt x="1221790" y="96583"/>
                  </a:lnTo>
                  <a:lnTo>
                    <a:pt x="1241577" y="73875"/>
                  </a:lnTo>
                  <a:lnTo>
                    <a:pt x="1253413" y="46520"/>
                  </a:lnTo>
                  <a:lnTo>
                    <a:pt x="1257300" y="14478"/>
                  </a:lnTo>
                  <a:close/>
                </a:path>
                <a:path w="1432560" h="160020">
                  <a:moveTo>
                    <a:pt x="1315212" y="54610"/>
                  </a:moveTo>
                  <a:lnTo>
                    <a:pt x="1294511" y="54610"/>
                  </a:lnTo>
                  <a:lnTo>
                    <a:pt x="1294511" y="0"/>
                  </a:lnTo>
                  <a:lnTo>
                    <a:pt x="1276985" y="0"/>
                  </a:lnTo>
                  <a:lnTo>
                    <a:pt x="1276985" y="139573"/>
                  </a:lnTo>
                  <a:lnTo>
                    <a:pt x="1294511" y="139573"/>
                  </a:lnTo>
                  <a:lnTo>
                    <a:pt x="1294511" y="68961"/>
                  </a:lnTo>
                  <a:lnTo>
                    <a:pt x="1315212" y="68961"/>
                  </a:lnTo>
                  <a:lnTo>
                    <a:pt x="1315212" y="54610"/>
                  </a:lnTo>
                  <a:close/>
                </a:path>
                <a:path w="1432560" h="160020">
                  <a:moveTo>
                    <a:pt x="1393952" y="32512"/>
                  </a:moveTo>
                  <a:lnTo>
                    <a:pt x="1392301" y="26924"/>
                  </a:lnTo>
                  <a:lnTo>
                    <a:pt x="1388999" y="21844"/>
                  </a:lnTo>
                  <a:lnTo>
                    <a:pt x="1388148" y="20574"/>
                  </a:lnTo>
                  <a:lnTo>
                    <a:pt x="1385697" y="16891"/>
                  </a:lnTo>
                  <a:lnTo>
                    <a:pt x="1381252" y="13081"/>
                  </a:lnTo>
                  <a:lnTo>
                    <a:pt x="1376934" y="10883"/>
                  </a:lnTo>
                  <a:lnTo>
                    <a:pt x="1376934" y="35179"/>
                  </a:lnTo>
                  <a:lnTo>
                    <a:pt x="1376934" y="42418"/>
                  </a:lnTo>
                  <a:lnTo>
                    <a:pt x="1376045" y="45720"/>
                  </a:lnTo>
                  <a:lnTo>
                    <a:pt x="1374267" y="48387"/>
                  </a:lnTo>
                  <a:lnTo>
                    <a:pt x="1372489" y="51181"/>
                  </a:lnTo>
                  <a:lnTo>
                    <a:pt x="1370076" y="53340"/>
                  </a:lnTo>
                  <a:lnTo>
                    <a:pt x="1363726" y="56388"/>
                  </a:lnTo>
                  <a:lnTo>
                    <a:pt x="1360170" y="57023"/>
                  </a:lnTo>
                  <a:lnTo>
                    <a:pt x="1352169" y="57023"/>
                  </a:lnTo>
                  <a:lnTo>
                    <a:pt x="1335278" y="42418"/>
                  </a:lnTo>
                  <a:lnTo>
                    <a:pt x="1335278" y="35179"/>
                  </a:lnTo>
                  <a:lnTo>
                    <a:pt x="1352169" y="20574"/>
                  </a:lnTo>
                  <a:lnTo>
                    <a:pt x="1360170" y="20574"/>
                  </a:lnTo>
                  <a:lnTo>
                    <a:pt x="1374267" y="29210"/>
                  </a:lnTo>
                  <a:lnTo>
                    <a:pt x="1376045" y="31877"/>
                  </a:lnTo>
                  <a:lnTo>
                    <a:pt x="1363345" y="5969"/>
                  </a:lnTo>
                  <a:lnTo>
                    <a:pt x="1349121" y="5969"/>
                  </a:lnTo>
                  <a:lnTo>
                    <a:pt x="1318260" y="32512"/>
                  </a:lnTo>
                  <a:lnTo>
                    <a:pt x="1318260" y="45212"/>
                  </a:lnTo>
                  <a:lnTo>
                    <a:pt x="1349121" y="71501"/>
                  </a:lnTo>
                  <a:lnTo>
                    <a:pt x="1363345" y="71501"/>
                  </a:lnTo>
                  <a:lnTo>
                    <a:pt x="1369822" y="70104"/>
                  </a:lnTo>
                  <a:lnTo>
                    <a:pt x="1381252" y="64516"/>
                  </a:lnTo>
                  <a:lnTo>
                    <a:pt x="1385697" y="60706"/>
                  </a:lnTo>
                  <a:lnTo>
                    <a:pt x="1388148" y="57023"/>
                  </a:lnTo>
                  <a:lnTo>
                    <a:pt x="1392301" y="50800"/>
                  </a:lnTo>
                  <a:lnTo>
                    <a:pt x="1393952" y="45212"/>
                  </a:lnTo>
                  <a:lnTo>
                    <a:pt x="1393952" y="32512"/>
                  </a:lnTo>
                  <a:close/>
                </a:path>
                <a:path w="1432560" h="160020">
                  <a:moveTo>
                    <a:pt x="1432560" y="81534"/>
                  </a:moveTo>
                  <a:lnTo>
                    <a:pt x="1415161" y="81534"/>
                  </a:lnTo>
                  <a:lnTo>
                    <a:pt x="1415161" y="96139"/>
                  </a:lnTo>
                  <a:lnTo>
                    <a:pt x="1415161" y="109347"/>
                  </a:lnTo>
                  <a:lnTo>
                    <a:pt x="1415161" y="124091"/>
                  </a:lnTo>
                  <a:lnTo>
                    <a:pt x="1356995" y="124091"/>
                  </a:lnTo>
                  <a:lnTo>
                    <a:pt x="1356995" y="109347"/>
                  </a:lnTo>
                  <a:lnTo>
                    <a:pt x="1415161" y="109347"/>
                  </a:lnTo>
                  <a:lnTo>
                    <a:pt x="1415161" y="96139"/>
                  </a:lnTo>
                  <a:lnTo>
                    <a:pt x="1356995" y="96139"/>
                  </a:lnTo>
                  <a:lnTo>
                    <a:pt x="1356995" y="81534"/>
                  </a:lnTo>
                  <a:lnTo>
                    <a:pt x="1339850" y="81534"/>
                  </a:lnTo>
                  <a:lnTo>
                    <a:pt x="1339850" y="138176"/>
                  </a:lnTo>
                  <a:lnTo>
                    <a:pt x="1432560" y="138176"/>
                  </a:lnTo>
                  <a:lnTo>
                    <a:pt x="1432560" y="124091"/>
                  </a:lnTo>
                  <a:lnTo>
                    <a:pt x="1432560" y="109347"/>
                  </a:lnTo>
                  <a:lnTo>
                    <a:pt x="1432560" y="96139"/>
                  </a:lnTo>
                  <a:lnTo>
                    <a:pt x="1432560" y="81534"/>
                  </a:lnTo>
                  <a:close/>
                </a:path>
                <a:path w="1432560" h="160020">
                  <a:moveTo>
                    <a:pt x="1432560" y="127"/>
                  </a:moveTo>
                  <a:lnTo>
                    <a:pt x="1415034" y="127"/>
                  </a:lnTo>
                  <a:lnTo>
                    <a:pt x="1415034" y="75057"/>
                  </a:lnTo>
                  <a:lnTo>
                    <a:pt x="1432560" y="75057"/>
                  </a:lnTo>
                  <a:lnTo>
                    <a:pt x="1432560" y="127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866642" y="8514714"/>
              <a:ext cx="117729" cy="140030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031615" y="8514714"/>
              <a:ext cx="1956435" cy="159537"/>
            </a:xfrm>
            <a:prstGeom prst="rect">
              <a:avLst/>
            </a:prstGeom>
          </p:spPr>
        </p:pic>
      </p:grpSp>
      <p:grpSp>
        <p:nvGrpSpPr>
          <p:cNvPr id="94" name="object 94"/>
          <p:cNvGrpSpPr/>
          <p:nvPr/>
        </p:nvGrpSpPr>
        <p:grpSpPr>
          <a:xfrm>
            <a:off x="522490" y="8867000"/>
            <a:ext cx="6005830" cy="889635"/>
            <a:chOff x="522490" y="8867000"/>
            <a:chExt cx="6005830" cy="889635"/>
          </a:xfrm>
        </p:grpSpPr>
        <p:pic>
          <p:nvPicPr>
            <p:cNvPr id="95" name="object 9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85266" y="9503943"/>
              <a:ext cx="129857" cy="150177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530453" y="9503943"/>
              <a:ext cx="259715" cy="252729"/>
            </a:xfrm>
            <a:custGeom>
              <a:avLst/>
              <a:gdLst/>
              <a:ahLst/>
              <a:cxnLst/>
              <a:rect l="l" t="t" r="r" b="b"/>
              <a:pathLst>
                <a:path w="259715" h="252729">
                  <a:moveTo>
                    <a:pt x="133781" y="0"/>
                  </a:moveTo>
                  <a:lnTo>
                    <a:pt x="48666" y="0"/>
                  </a:lnTo>
                  <a:lnTo>
                    <a:pt x="42608" y="10020"/>
                  </a:lnTo>
                  <a:lnTo>
                    <a:pt x="22288" y="53340"/>
                  </a:lnTo>
                  <a:lnTo>
                    <a:pt x="8432" y="98259"/>
                  </a:lnTo>
                  <a:lnTo>
                    <a:pt x="368" y="153835"/>
                  </a:lnTo>
                  <a:lnTo>
                    <a:pt x="0" y="167767"/>
                  </a:lnTo>
                  <a:lnTo>
                    <a:pt x="368" y="182054"/>
                  </a:lnTo>
                  <a:lnTo>
                    <a:pt x="5842" y="223926"/>
                  </a:lnTo>
                  <a:lnTo>
                    <a:pt x="13347" y="252133"/>
                  </a:lnTo>
                  <a:lnTo>
                    <a:pt x="94602" y="252133"/>
                  </a:lnTo>
                  <a:lnTo>
                    <a:pt x="88442" y="230289"/>
                  </a:lnTo>
                  <a:lnTo>
                    <a:pt x="85648" y="219062"/>
                  </a:lnTo>
                  <a:lnTo>
                    <a:pt x="83451" y="207632"/>
                  </a:lnTo>
                  <a:lnTo>
                    <a:pt x="81838" y="195986"/>
                  </a:lnTo>
                  <a:lnTo>
                    <a:pt x="80429" y="176326"/>
                  </a:lnTo>
                  <a:lnTo>
                    <a:pt x="83426" y="169202"/>
                  </a:lnTo>
                  <a:lnTo>
                    <a:pt x="89166" y="163499"/>
                  </a:lnTo>
                  <a:lnTo>
                    <a:pt x="97028" y="159715"/>
                  </a:lnTo>
                  <a:lnTo>
                    <a:pt x="106387" y="158343"/>
                  </a:lnTo>
                  <a:lnTo>
                    <a:pt x="110578" y="158343"/>
                  </a:lnTo>
                  <a:lnTo>
                    <a:pt x="156806" y="191935"/>
                  </a:lnTo>
                  <a:lnTo>
                    <a:pt x="176542" y="236613"/>
                  </a:lnTo>
                  <a:lnTo>
                    <a:pt x="179336" y="251904"/>
                  </a:lnTo>
                  <a:lnTo>
                    <a:pt x="259334" y="251904"/>
                  </a:lnTo>
                  <a:lnTo>
                    <a:pt x="250774" y="209537"/>
                  </a:lnTo>
                  <a:lnTo>
                    <a:pt x="232613" y="171716"/>
                  </a:lnTo>
                  <a:lnTo>
                    <a:pt x="202857" y="138188"/>
                  </a:lnTo>
                  <a:lnTo>
                    <a:pt x="159588" y="108966"/>
                  </a:lnTo>
                  <a:lnTo>
                    <a:pt x="111378" y="89306"/>
                  </a:lnTo>
                  <a:lnTo>
                    <a:pt x="103771" y="85585"/>
                  </a:lnTo>
                  <a:lnTo>
                    <a:pt x="98717" y="78930"/>
                  </a:lnTo>
                  <a:lnTo>
                    <a:pt x="98717" y="70294"/>
                  </a:lnTo>
                  <a:lnTo>
                    <a:pt x="118338" y="25628"/>
                  </a:lnTo>
                  <a:lnTo>
                    <a:pt x="1337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7" name="object 9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81519" y="9524886"/>
              <a:ext cx="748030" cy="210223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6468490" y="9594482"/>
              <a:ext cx="59690" cy="143510"/>
            </a:xfrm>
            <a:custGeom>
              <a:avLst/>
              <a:gdLst/>
              <a:ahLst/>
              <a:cxnLst/>
              <a:rect l="l" t="t" r="r" b="b"/>
              <a:pathLst>
                <a:path w="59690" h="143509">
                  <a:moveTo>
                    <a:pt x="59436" y="0"/>
                  </a:moveTo>
                  <a:lnTo>
                    <a:pt x="34543" y="0"/>
                  </a:lnTo>
                  <a:lnTo>
                    <a:pt x="26092" y="7263"/>
                  </a:lnTo>
                  <a:lnTo>
                    <a:pt x="17510" y="14004"/>
                  </a:lnTo>
                  <a:lnTo>
                    <a:pt x="8808" y="20227"/>
                  </a:lnTo>
                  <a:lnTo>
                    <a:pt x="0" y="25933"/>
                  </a:lnTo>
                  <a:lnTo>
                    <a:pt x="0" y="52057"/>
                  </a:lnTo>
                  <a:lnTo>
                    <a:pt x="7903" y="47669"/>
                  </a:lnTo>
                  <a:lnTo>
                    <a:pt x="16176" y="42411"/>
                  </a:lnTo>
                  <a:lnTo>
                    <a:pt x="24806" y="36287"/>
                  </a:lnTo>
                  <a:lnTo>
                    <a:pt x="33782" y="29298"/>
                  </a:lnTo>
                  <a:lnTo>
                    <a:pt x="34543" y="29298"/>
                  </a:lnTo>
                  <a:lnTo>
                    <a:pt x="34543" y="143306"/>
                  </a:lnTo>
                  <a:lnTo>
                    <a:pt x="59436" y="143306"/>
                  </a:lnTo>
                  <a:lnTo>
                    <a:pt x="594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40003" y="8870175"/>
              <a:ext cx="972185" cy="0"/>
            </a:xfrm>
            <a:custGeom>
              <a:avLst/>
              <a:gdLst/>
              <a:ahLst/>
              <a:cxnLst/>
              <a:rect l="l" t="t" r="r" b="b"/>
              <a:pathLst>
                <a:path w="972185">
                  <a:moveTo>
                    <a:pt x="0" y="0"/>
                  </a:moveTo>
                  <a:lnTo>
                    <a:pt x="971931" y="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52492" y="9008180"/>
              <a:ext cx="273646" cy="300963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587119" y="8870175"/>
              <a:ext cx="263220" cy="290575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1587119" y="8870175"/>
              <a:ext cx="263525" cy="290830"/>
            </a:xfrm>
            <a:custGeom>
              <a:avLst/>
              <a:gdLst/>
              <a:ahLst/>
              <a:cxnLst/>
              <a:rect l="l" t="t" r="r" b="b"/>
              <a:pathLst>
                <a:path w="263525" h="290829">
                  <a:moveTo>
                    <a:pt x="63626" y="290588"/>
                  </a:moveTo>
                  <a:lnTo>
                    <a:pt x="140462" y="216890"/>
                  </a:lnTo>
                  <a:lnTo>
                    <a:pt x="236600" y="216890"/>
                  </a:lnTo>
                  <a:lnTo>
                    <a:pt x="247014" y="214782"/>
                  </a:lnTo>
                  <a:lnTo>
                    <a:pt x="255397" y="209067"/>
                  </a:lnTo>
                  <a:lnTo>
                    <a:pt x="261112" y="200596"/>
                  </a:lnTo>
                  <a:lnTo>
                    <a:pt x="263270" y="190246"/>
                  </a:lnTo>
                  <a:lnTo>
                    <a:pt x="263270" y="26631"/>
                  </a:lnTo>
                  <a:lnTo>
                    <a:pt x="261112" y="16294"/>
                  </a:lnTo>
                  <a:lnTo>
                    <a:pt x="255397" y="7823"/>
                  </a:lnTo>
                  <a:lnTo>
                    <a:pt x="247014" y="2095"/>
                  </a:lnTo>
                  <a:lnTo>
                    <a:pt x="236600" y="0"/>
                  </a:lnTo>
                  <a:lnTo>
                    <a:pt x="26669" y="0"/>
                  </a:lnTo>
                  <a:lnTo>
                    <a:pt x="16383" y="2095"/>
                  </a:lnTo>
                  <a:lnTo>
                    <a:pt x="7874" y="7823"/>
                  </a:lnTo>
                  <a:lnTo>
                    <a:pt x="2159" y="16294"/>
                  </a:lnTo>
                  <a:lnTo>
                    <a:pt x="0" y="26631"/>
                  </a:lnTo>
                  <a:lnTo>
                    <a:pt x="0" y="190246"/>
                  </a:lnTo>
                  <a:lnTo>
                    <a:pt x="2159" y="200596"/>
                  </a:lnTo>
                  <a:lnTo>
                    <a:pt x="7874" y="209067"/>
                  </a:lnTo>
                  <a:lnTo>
                    <a:pt x="16383" y="214782"/>
                  </a:lnTo>
                  <a:lnTo>
                    <a:pt x="26669" y="216890"/>
                  </a:lnTo>
                  <a:lnTo>
                    <a:pt x="63626" y="216890"/>
                  </a:lnTo>
                  <a:lnTo>
                    <a:pt x="63626" y="290588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587119" y="8870175"/>
              <a:ext cx="263525" cy="290830"/>
            </a:xfrm>
            <a:custGeom>
              <a:avLst/>
              <a:gdLst/>
              <a:ahLst/>
              <a:cxnLst/>
              <a:rect l="l" t="t" r="r" b="b"/>
              <a:pathLst>
                <a:path w="263525" h="290829">
                  <a:moveTo>
                    <a:pt x="63626" y="290588"/>
                  </a:moveTo>
                  <a:lnTo>
                    <a:pt x="140462" y="216890"/>
                  </a:lnTo>
                  <a:lnTo>
                    <a:pt x="236600" y="216890"/>
                  </a:lnTo>
                  <a:lnTo>
                    <a:pt x="247014" y="214782"/>
                  </a:lnTo>
                  <a:lnTo>
                    <a:pt x="255397" y="209067"/>
                  </a:lnTo>
                  <a:lnTo>
                    <a:pt x="261112" y="200596"/>
                  </a:lnTo>
                  <a:lnTo>
                    <a:pt x="263270" y="190246"/>
                  </a:lnTo>
                  <a:lnTo>
                    <a:pt x="263270" y="26631"/>
                  </a:lnTo>
                  <a:lnTo>
                    <a:pt x="261112" y="16294"/>
                  </a:lnTo>
                  <a:lnTo>
                    <a:pt x="255397" y="7823"/>
                  </a:lnTo>
                  <a:lnTo>
                    <a:pt x="247014" y="2095"/>
                  </a:lnTo>
                  <a:lnTo>
                    <a:pt x="236600" y="0"/>
                  </a:lnTo>
                  <a:lnTo>
                    <a:pt x="26669" y="0"/>
                  </a:lnTo>
                  <a:lnTo>
                    <a:pt x="16383" y="2095"/>
                  </a:lnTo>
                  <a:lnTo>
                    <a:pt x="7874" y="7823"/>
                  </a:lnTo>
                  <a:lnTo>
                    <a:pt x="2159" y="16294"/>
                  </a:lnTo>
                  <a:lnTo>
                    <a:pt x="0" y="26631"/>
                  </a:lnTo>
                  <a:lnTo>
                    <a:pt x="0" y="190246"/>
                  </a:lnTo>
                  <a:lnTo>
                    <a:pt x="2159" y="200596"/>
                  </a:lnTo>
                  <a:lnTo>
                    <a:pt x="7874" y="209067"/>
                  </a:lnTo>
                  <a:lnTo>
                    <a:pt x="16383" y="214782"/>
                  </a:lnTo>
                  <a:lnTo>
                    <a:pt x="26669" y="216890"/>
                  </a:lnTo>
                  <a:lnTo>
                    <a:pt x="63626" y="21689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684400" y="8913444"/>
              <a:ext cx="70115" cy="98412"/>
            </a:xfrm>
            <a:prstGeom prst="rect">
              <a:avLst/>
            </a:prstGeom>
          </p:spPr>
        </p:pic>
        <p:sp>
          <p:nvSpPr>
            <p:cNvPr id="105" name="object 105"/>
            <p:cNvSpPr/>
            <p:nvPr/>
          </p:nvSpPr>
          <p:spPr>
            <a:xfrm>
              <a:off x="1719452" y="9035529"/>
              <a:ext cx="0" cy="6985"/>
            </a:xfrm>
            <a:custGeom>
              <a:avLst/>
              <a:gdLst/>
              <a:ahLst/>
              <a:cxnLst/>
              <a:rect l="l" t="t" r="r" b="b"/>
              <a:pathLst>
                <a:path h="6984">
                  <a:moveTo>
                    <a:pt x="0" y="0"/>
                  </a:moveTo>
                  <a:lnTo>
                    <a:pt x="0" y="6705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22490" y="8943429"/>
              <a:ext cx="379730" cy="140335"/>
            </a:xfrm>
            <a:custGeom>
              <a:avLst/>
              <a:gdLst/>
              <a:ahLst/>
              <a:cxnLst/>
              <a:rect l="l" t="t" r="r" b="b"/>
              <a:pathLst>
                <a:path w="379730" h="140334">
                  <a:moveTo>
                    <a:pt x="32664" y="96735"/>
                  </a:moveTo>
                  <a:lnTo>
                    <a:pt x="15328" y="96735"/>
                  </a:lnTo>
                  <a:lnTo>
                    <a:pt x="15328" y="137134"/>
                  </a:lnTo>
                  <a:lnTo>
                    <a:pt x="113614" y="137134"/>
                  </a:lnTo>
                  <a:lnTo>
                    <a:pt x="113614" y="123050"/>
                  </a:lnTo>
                  <a:lnTo>
                    <a:pt x="32664" y="123050"/>
                  </a:lnTo>
                  <a:lnTo>
                    <a:pt x="32664" y="96735"/>
                  </a:lnTo>
                  <a:close/>
                </a:path>
                <a:path w="379730" h="140334">
                  <a:moveTo>
                    <a:pt x="73990" y="83883"/>
                  </a:moveTo>
                  <a:lnTo>
                    <a:pt x="56502" y="83883"/>
                  </a:lnTo>
                  <a:lnTo>
                    <a:pt x="56502" y="109118"/>
                  </a:lnTo>
                  <a:lnTo>
                    <a:pt x="73990" y="109118"/>
                  </a:lnTo>
                  <a:lnTo>
                    <a:pt x="73990" y="83883"/>
                  </a:lnTo>
                  <a:close/>
                </a:path>
                <a:path w="379730" h="140334">
                  <a:moveTo>
                    <a:pt x="127698" y="69964"/>
                  </a:moveTo>
                  <a:lnTo>
                    <a:pt x="0" y="69964"/>
                  </a:lnTo>
                  <a:lnTo>
                    <a:pt x="0" y="83883"/>
                  </a:lnTo>
                  <a:lnTo>
                    <a:pt x="127698" y="83883"/>
                  </a:lnTo>
                  <a:lnTo>
                    <a:pt x="127698" y="69964"/>
                  </a:lnTo>
                  <a:close/>
                </a:path>
                <a:path w="379730" h="140334">
                  <a:moveTo>
                    <a:pt x="222084" y="91935"/>
                  </a:moveTo>
                  <a:lnTo>
                    <a:pt x="182575" y="95656"/>
                  </a:lnTo>
                  <a:lnTo>
                    <a:pt x="138188" y="96583"/>
                  </a:lnTo>
                  <a:lnTo>
                    <a:pt x="131838" y="96583"/>
                  </a:lnTo>
                  <a:lnTo>
                    <a:pt x="134010" y="110972"/>
                  </a:lnTo>
                  <a:lnTo>
                    <a:pt x="181330" y="109740"/>
                  </a:lnTo>
                  <a:lnTo>
                    <a:pt x="223316" y="104635"/>
                  </a:lnTo>
                  <a:lnTo>
                    <a:pt x="222084" y="91935"/>
                  </a:lnTo>
                  <a:close/>
                </a:path>
                <a:path w="379730" h="140334">
                  <a:moveTo>
                    <a:pt x="183896" y="9588"/>
                  </a:moveTo>
                  <a:lnTo>
                    <a:pt x="169303" y="9588"/>
                  </a:lnTo>
                  <a:lnTo>
                    <a:pt x="162750" y="11049"/>
                  </a:lnTo>
                  <a:lnTo>
                    <a:pt x="151091" y="16878"/>
                  </a:lnTo>
                  <a:lnTo>
                    <a:pt x="146507" y="20904"/>
                  </a:lnTo>
                  <a:lnTo>
                    <a:pt x="139852" y="31178"/>
                  </a:lnTo>
                  <a:lnTo>
                    <a:pt x="138188" y="36995"/>
                  </a:lnTo>
                  <a:lnTo>
                    <a:pt x="138203" y="50038"/>
                  </a:lnTo>
                  <a:lnTo>
                    <a:pt x="169303" y="77393"/>
                  </a:lnTo>
                  <a:lnTo>
                    <a:pt x="183845" y="77393"/>
                  </a:lnTo>
                  <a:lnTo>
                    <a:pt x="190411" y="75958"/>
                  </a:lnTo>
                  <a:lnTo>
                    <a:pt x="202120" y="70231"/>
                  </a:lnTo>
                  <a:lnTo>
                    <a:pt x="206738" y="66205"/>
                  </a:lnTo>
                  <a:lnTo>
                    <a:pt x="209125" y="62534"/>
                  </a:lnTo>
                  <a:lnTo>
                    <a:pt x="172504" y="62534"/>
                  </a:lnTo>
                  <a:lnTo>
                    <a:pt x="168833" y="61760"/>
                  </a:lnTo>
                  <a:lnTo>
                    <a:pt x="162331" y="58661"/>
                  </a:lnTo>
                  <a:lnTo>
                    <a:pt x="159765" y="56438"/>
                  </a:lnTo>
                  <a:lnTo>
                    <a:pt x="156006" y="50660"/>
                  </a:lnTo>
                  <a:lnTo>
                    <a:pt x="155054" y="47307"/>
                  </a:lnTo>
                  <a:lnTo>
                    <a:pt x="155054" y="39674"/>
                  </a:lnTo>
                  <a:lnTo>
                    <a:pt x="176580" y="24612"/>
                  </a:lnTo>
                  <a:lnTo>
                    <a:pt x="209150" y="24612"/>
                  </a:lnTo>
                  <a:lnTo>
                    <a:pt x="206730" y="20904"/>
                  </a:lnTo>
                  <a:lnTo>
                    <a:pt x="202133" y="16878"/>
                  </a:lnTo>
                  <a:lnTo>
                    <a:pt x="190474" y="11049"/>
                  </a:lnTo>
                  <a:lnTo>
                    <a:pt x="183896" y="9588"/>
                  </a:lnTo>
                  <a:close/>
                </a:path>
                <a:path w="379730" h="140334">
                  <a:moveTo>
                    <a:pt x="209150" y="24612"/>
                  </a:moveTo>
                  <a:lnTo>
                    <a:pt x="176580" y="24612"/>
                  </a:lnTo>
                  <a:lnTo>
                    <a:pt x="180708" y="24663"/>
                  </a:lnTo>
                  <a:lnTo>
                    <a:pt x="184378" y="25450"/>
                  </a:lnTo>
                  <a:lnTo>
                    <a:pt x="190830" y="28486"/>
                  </a:lnTo>
                  <a:lnTo>
                    <a:pt x="193357" y="30670"/>
                  </a:lnTo>
                  <a:lnTo>
                    <a:pt x="197015" y="36347"/>
                  </a:lnTo>
                  <a:lnTo>
                    <a:pt x="197929" y="39674"/>
                  </a:lnTo>
                  <a:lnTo>
                    <a:pt x="197929" y="47307"/>
                  </a:lnTo>
                  <a:lnTo>
                    <a:pt x="180644" y="62534"/>
                  </a:lnTo>
                  <a:lnTo>
                    <a:pt x="209125" y="62534"/>
                  </a:lnTo>
                  <a:lnTo>
                    <a:pt x="213436" y="55905"/>
                  </a:lnTo>
                  <a:lnTo>
                    <a:pt x="215112" y="50038"/>
                  </a:lnTo>
                  <a:lnTo>
                    <a:pt x="215112" y="36995"/>
                  </a:lnTo>
                  <a:lnTo>
                    <a:pt x="213436" y="31178"/>
                  </a:lnTo>
                  <a:lnTo>
                    <a:pt x="209150" y="24612"/>
                  </a:lnTo>
                  <a:close/>
                </a:path>
                <a:path w="379730" h="140334">
                  <a:moveTo>
                    <a:pt x="111290" y="6184"/>
                  </a:moveTo>
                  <a:lnTo>
                    <a:pt x="15951" y="6184"/>
                  </a:lnTo>
                  <a:lnTo>
                    <a:pt x="15951" y="57111"/>
                  </a:lnTo>
                  <a:lnTo>
                    <a:pt x="111290" y="57111"/>
                  </a:lnTo>
                  <a:lnTo>
                    <a:pt x="111290" y="43332"/>
                  </a:lnTo>
                  <a:lnTo>
                    <a:pt x="33134" y="43332"/>
                  </a:lnTo>
                  <a:lnTo>
                    <a:pt x="33134" y="19812"/>
                  </a:lnTo>
                  <a:lnTo>
                    <a:pt x="111290" y="19812"/>
                  </a:lnTo>
                  <a:lnTo>
                    <a:pt x="111290" y="6184"/>
                  </a:lnTo>
                  <a:close/>
                </a:path>
                <a:path w="379730" h="140334">
                  <a:moveTo>
                    <a:pt x="111290" y="19812"/>
                  </a:moveTo>
                  <a:lnTo>
                    <a:pt x="94272" y="19812"/>
                  </a:lnTo>
                  <a:lnTo>
                    <a:pt x="94272" y="43332"/>
                  </a:lnTo>
                  <a:lnTo>
                    <a:pt x="111290" y="43332"/>
                  </a:lnTo>
                  <a:lnTo>
                    <a:pt x="111290" y="19812"/>
                  </a:lnTo>
                  <a:close/>
                </a:path>
                <a:path w="379730" h="140334">
                  <a:moveTo>
                    <a:pt x="379615" y="0"/>
                  </a:moveTo>
                  <a:lnTo>
                    <a:pt x="362432" y="0"/>
                  </a:lnTo>
                  <a:lnTo>
                    <a:pt x="362432" y="54483"/>
                  </a:lnTo>
                  <a:lnTo>
                    <a:pt x="335343" y="54483"/>
                  </a:lnTo>
                  <a:lnTo>
                    <a:pt x="335343" y="68719"/>
                  </a:lnTo>
                  <a:lnTo>
                    <a:pt x="362432" y="68719"/>
                  </a:lnTo>
                  <a:lnTo>
                    <a:pt x="362432" y="140081"/>
                  </a:lnTo>
                  <a:lnTo>
                    <a:pt x="379615" y="140081"/>
                  </a:lnTo>
                  <a:lnTo>
                    <a:pt x="379615" y="0"/>
                  </a:lnTo>
                  <a:close/>
                </a:path>
                <a:path w="379730" h="140334">
                  <a:moveTo>
                    <a:pt x="313359" y="37147"/>
                  </a:moveTo>
                  <a:lnTo>
                    <a:pt x="296189" y="37147"/>
                  </a:lnTo>
                  <a:lnTo>
                    <a:pt x="296138" y="51587"/>
                  </a:lnTo>
                  <a:lnTo>
                    <a:pt x="294754" y="59004"/>
                  </a:lnTo>
                  <a:lnTo>
                    <a:pt x="275082" y="92227"/>
                  </a:lnTo>
                  <a:lnTo>
                    <a:pt x="261823" y="100139"/>
                  </a:lnTo>
                  <a:lnTo>
                    <a:pt x="271259" y="113601"/>
                  </a:lnTo>
                  <a:lnTo>
                    <a:pt x="299210" y="86282"/>
                  </a:lnTo>
                  <a:lnTo>
                    <a:pt x="304850" y="73367"/>
                  </a:lnTo>
                  <a:lnTo>
                    <a:pt x="320801" y="73367"/>
                  </a:lnTo>
                  <a:lnTo>
                    <a:pt x="320205" y="72415"/>
                  </a:lnTo>
                  <a:lnTo>
                    <a:pt x="314731" y="58381"/>
                  </a:lnTo>
                  <a:lnTo>
                    <a:pt x="313418" y="51587"/>
                  </a:lnTo>
                  <a:lnTo>
                    <a:pt x="313359" y="37147"/>
                  </a:lnTo>
                  <a:close/>
                </a:path>
                <a:path w="379730" h="140334">
                  <a:moveTo>
                    <a:pt x="320801" y="73367"/>
                  </a:moveTo>
                  <a:lnTo>
                    <a:pt x="304850" y="73367"/>
                  </a:lnTo>
                  <a:lnTo>
                    <a:pt x="307489" y="79635"/>
                  </a:lnTo>
                  <a:lnTo>
                    <a:pt x="338594" y="111125"/>
                  </a:lnTo>
                  <a:lnTo>
                    <a:pt x="347878" y="97815"/>
                  </a:lnTo>
                  <a:lnTo>
                    <a:pt x="340766" y="94615"/>
                  </a:lnTo>
                  <a:lnTo>
                    <a:pt x="334594" y="90170"/>
                  </a:lnTo>
                  <a:lnTo>
                    <a:pt x="324180" y="78765"/>
                  </a:lnTo>
                  <a:lnTo>
                    <a:pt x="320801" y="73367"/>
                  </a:lnTo>
                  <a:close/>
                </a:path>
                <a:path w="379730" h="140334">
                  <a:moveTo>
                    <a:pt x="342620" y="23368"/>
                  </a:moveTo>
                  <a:lnTo>
                    <a:pt x="266306" y="23368"/>
                  </a:lnTo>
                  <a:lnTo>
                    <a:pt x="266306" y="37147"/>
                  </a:lnTo>
                  <a:lnTo>
                    <a:pt x="342620" y="37147"/>
                  </a:lnTo>
                  <a:lnTo>
                    <a:pt x="342620" y="23368"/>
                  </a:lnTo>
                  <a:close/>
                </a:path>
                <a:path w="379730" h="140334">
                  <a:moveTo>
                    <a:pt x="313359" y="3098"/>
                  </a:moveTo>
                  <a:lnTo>
                    <a:pt x="296024" y="3098"/>
                  </a:lnTo>
                  <a:lnTo>
                    <a:pt x="296024" y="23368"/>
                  </a:lnTo>
                  <a:lnTo>
                    <a:pt x="313359" y="23368"/>
                  </a:lnTo>
                  <a:lnTo>
                    <a:pt x="313359" y="3098"/>
                  </a:lnTo>
                  <a:close/>
                </a:path>
                <a:path w="379730" h="140334">
                  <a:moveTo>
                    <a:pt x="247624" y="0"/>
                  </a:moveTo>
                  <a:lnTo>
                    <a:pt x="230289" y="0"/>
                  </a:lnTo>
                  <a:lnTo>
                    <a:pt x="230289" y="140081"/>
                  </a:lnTo>
                  <a:lnTo>
                    <a:pt x="247624" y="140081"/>
                  </a:lnTo>
                  <a:lnTo>
                    <a:pt x="247624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8" name="object 108"/>
          <p:cNvSpPr txBox="1"/>
          <p:nvPr/>
        </p:nvSpPr>
        <p:spPr>
          <a:xfrm>
            <a:off x="2269363" y="8895689"/>
            <a:ext cx="294894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01825" algn="l"/>
              </a:tabLst>
            </a:pPr>
            <a:r>
              <a:rPr sz="1875" b="1" spc="-22" baseline="2222" dirty="0">
                <a:solidFill>
                  <a:srgbClr val="3C5799"/>
                </a:solidFill>
                <a:latin typeface="나눔고딕"/>
                <a:cs typeface="나눔고딕"/>
              </a:rPr>
              <a:t>[</a:t>
            </a:r>
            <a:r>
              <a:rPr sz="1875" b="1" spc="-232" baseline="2222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875" b="1" spc="-202" baseline="2222" dirty="0">
                <a:solidFill>
                  <a:srgbClr val="3C5799"/>
                </a:solidFill>
                <a:latin typeface="나눔고딕"/>
                <a:cs typeface="나눔고딕"/>
              </a:rPr>
              <a:t>교육내용</a:t>
            </a:r>
            <a:r>
              <a:rPr sz="1875" b="1" spc="-254" baseline="2222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875" b="1" spc="-150" baseline="2222" dirty="0">
                <a:solidFill>
                  <a:srgbClr val="3C5799"/>
                </a:solidFill>
                <a:latin typeface="나눔고딕"/>
                <a:cs typeface="나눔고딕"/>
              </a:rPr>
              <a:t>및</a:t>
            </a:r>
            <a:r>
              <a:rPr sz="1875" b="1" spc="-240" baseline="2222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875" b="1" spc="-187" baseline="2222" dirty="0">
                <a:solidFill>
                  <a:srgbClr val="3C5799"/>
                </a:solidFill>
                <a:latin typeface="나눔고딕"/>
                <a:cs typeface="나눔고딕"/>
              </a:rPr>
              <a:t>신청</a:t>
            </a:r>
            <a:r>
              <a:rPr sz="1875" b="1" spc="-225" baseline="2222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875" b="1" spc="-22" baseline="2222" dirty="0">
                <a:solidFill>
                  <a:srgbClr val="3C5799"/>
                </a:solidFill>
                <a:latin typeface="나눔고딕"/>
                <a:cs typeface="나눔고딕"/>
              </a:rPr>
              <a:t>]</a:t>
            </a:r>
            <a:r>
              <a:rPr sz="1875" b="1" spc="-232" baseline="2222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875" b="1" spc="-195" baseline="2222" dirty="0">
                <a:solidFill>
                  <a:srgbClr val="3C5799"/>
                </a:solidFill>
                <a:latin typeface="나눔고딕"/>
                <a:cs typeface="나눔고딕"/>
              </a:rPr>
              <a:t>정서연	</a:t>
            </a:r>
            <a:r>
              <a:rPr sz="1250" b="1" spc="-35" dirty="0">
                <a:solidFill>
                  <a:srgbClr val="3C5799"/>
                </a:solidFill>
                <a:latin typeface="나눔고딕"/>
                <a:cs typeface="나눔고딕"/>
              </a:rPr>
              <a:t>043-251-7073</a:t>
            </a:r>
            <a:endParaRPr sz="1250">
              <a:latin typeface="나눔고딕"/>
              <a:cs typeface="나눔고딕"/>
            </a:endParaRPr>
          </a:p>
        </p:txBody>
      </p:sp>
      <p:grpSp>
        <p:nvGrpSpPr>
          <p:cNvPr id="109" name="object 109"/>
          <p:cNvGrpSpPr/>
          <p:nvPr/>
        </p:nvGrpSpPr>
        <p:grpSpPr>
          <a:xfrm>
            <a:off x="3959605" y="8912504"/>
            <a:ext cx="1502410" cy="180340"/>
            <a:chOff x="3959605" y="8912504"/>
            <a:chExt cx="1502410" cy="180340"/>
          </a:xfrm>
        </p:grpSpPr>
        <p:pic>
          <p:nvPicPr>
            <p:cNvPr id="110" name="object 11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959605" y="8912504"/>
              <a:ext cx="180009" cy="179997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281548" y="8912504"/>
              <a:ext cx="180009" cy="179997"/>
            </a:xfrm>
            <a:prstGeom prst="rect">
              <a:avLst/>
            </a:prstGeom>
          </p:spPr>
        </p:pic>
      </p:grpSp>
      <p:sp>
        <p:nvSpPr>
          <p:cNvPr id="112" name="object 112"/>
          <p:cNvSpPr txBox="1"/>
          <p:nvPr/>
        </p:nvSpPr>
        <p:spPr>
          <a:xfrm>
            <a:off x="5488685" y="8879535"/>
            <a:ext cx="122999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35" dirty="0">
                <a:solidFill>
                  <a:srgbClr val="3C5799"/>
                </a:solidFill>
                <a:latin typeface="나눔고딕"/>
                <a:cs typeface="나눔고딕"/>
                <a:hlinkClick r:id="rId39"/>
              </a:rPr>
              <a:t>syjung@kird.re.kr</a:t>
            </a:r>
            <a:endParaRPr sz="1250">
              <a:latin typeface="나눔고딕"/>
              <a:cs typeface="나눔고딕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536829" y="3049460"/>
            <a:ext cx="1527175" cy="386715"/>
            <a:chOff x="536829" y="3049460"/>
            <a:chExt cx="1527175" cy="386715"/>
          </a:xfrm>
        </p:grpSpPr>
        <p:sp>
          <p:nvSpPr>
            <p:cNvPr id="114" name="object 114"/>
            <p:cNvSpPr/>
            <p:nvPr/>
          </p:nvSpPr>
          <p:spPr>
            <a:xfrm>
              <a:off x="540004" y="3052699"/>
              <a:ext cx="972185" cy="0"/>
            </a:xfrm>
            <a:custGeom>
              <a:avLst/>
              <a:gdLst/>
              <a:ahLst/>
              <a:cxnLst/>
              <a:rect l="l" t="t" r="r" b="b"/>
              <a:pathLst>
                <a:path w="972185">
                  <a:moveTo>
                    <a:pt x="0" y="0"/>
                  </a:moveTo>
                  <a:lnTo>
                    <a:pt x="971931" y="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641856" y="3054223"/>
              <a:ext cx="285115" cy="377190"/>
            </a:xfrm>
            <a:custGeom>
              <a:avLst/>
              <a:gdLst/>
              <a:ahLst/>
              <a:cxnLst/>
              <a:rect l="l" t="t" r="r" b="b"/>
              <a:pathLst>
                <a:path w="285114" h="377189">
                  <a:moveTo>
                    <a:pt x="280288" y="0"/>
                  </a:moveTo>
                  <a:lnTo>
                    <a:pt x="4318" y="0"/>
                  </a:lnTo>
                  <a:lnTo>
                    <a:pt x="0" y="4191"/>
                  </a:lnTo>
                  <a:lnTo>
                    <a:pt x="0" y="372872"/>
                  </a:lnTo>
                  <a:lnTo>
                    <a:pt x="4318" y="377063"/>
                  </a:lnTo>
                  <a:lnTo>
                    <a:pt x="280288" y="377063"/>
                  </a:lnTo>
                  <a:lnTo>
                    <a:pt x="284606" y="372872"/>
                  </a:lnTo>
                  <a:lnTo>
                    <a:pt x="284606" y="4191"/>
                  </a:lnTo>
                  <a:lnTo>
                    <a:pt x="2802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641856" y="3054223"/>
              <a:ext cx="285115" cy="377190"/>
            </a:xfrm>
            <a:custGeom>
              <a:avLst/>
              <a:gdLst/>
              <a:ahLst/>
              <a:cxnLst/>
              <a:rect l="l" t="t" r="r" b="b"/>
              <a:pathLst>
                <a:path w="285114" h="377189">
                  <a:moveTo>
                    <a:pt x="275081" y="377063"/>
                  </a:moveTo>
                  <a:lnTo>
                    <a:pt x="9525" y="377063"/>
                  </a:lnTo>
                  <a:lnTo>
                    <a:pt x="4318" y="377063"/>
                  </a:lnTo>
                  <a:lnTo>
                    <a:pt x="0" y="372872"/>
                  </a:lnTo>
                  <a:lnTo>
                    <a:pt x="0" y="367538"/>
                  </a:lnTo>
                  <a:lnTo>
                    <a:pt x="0" y="9525"/>
                  </a:lnTo>
                  <a:lnTo>
                    <a:pt x="0" y="4191"/>
                  </a:lnTo>
                  <a:lnTo>
                    <a:pt x="4318" y="0"/>
                  </a:lnTo>
                  <a:lnTo>
                    <a:pt x="9525" y="0"/>
                  </a:lnTo>
                  <a:lnTo>
                    <a:pt x="275081" y="0"/>
                  </a:lnTo>
                  <a:lnTo>
                    <a:pt x="280288" y="0"/>
                  </a:lnTo>
                  <a:lnTo>
                    <a:pt x="284606" y="4191"/>
                  </a:lnTo>
                  <a:lnTo>
                    <a:pt x="284606" y="9525"/>
                  </a:lnTo>
                  <a:lnTo>
                    <a:pt x="284606" y="367538"/>
                  </a:lnTo>
                  <a:lnTo>
                    <a:pt x="284606" y="372872"/>
                  </a:lnTo>
                  <a:lnTo>
                    <a:pt x="280288" y="377063"/>
                  </a:lnTo>
                  <a:lnTo>
                    <a:pt x="275081" y="377063"/>
                  </a:lnTo>
                  <a:close/>
                </a:path>
              </a:pathLst>
            </a:custGeom>
            <a:ln w="933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641856" y="3054223"/>
              <a:ext cx="285115" cy="377190"/>
            </a:xfrm>
            <a:custGeom>
              <a:avLst/>
              <a:gdLst/>
              <a:ahLst/>
              <a:cxnLst/>
              <a:rect l="l" t="t" r="r" b="b"/>
              <a:pathLst>
                <a:path w="285114" h="377189">
                  <a:moveTo>
                    <a:pt x="284606" y="220725"/>
                  </a:moveTo>
                  <a:lnTo>
                    <a:pt x="284606" y="367538"/>
                  </a:lnTo>
                  <a:lnTo>
                    <a:pt x="284606" y="372872"/>
                  </a:lnTo>
                  <a:lnTo>
                    <a:pt x="280288" y="377063"/>
                  </a:lnTo>
                  <a:lnTo>
                    <a:pt x="275081" y="377063"/>
                  </a:lnTo>
                  <a:lnTo>
                    <a:pt x="9651" y="377063"/>
                  </a:lnTo>
                  <a:lnTo>
                    <a:pt x="4318" y="377063"/>
                  </a:lnTo>
                  <a:lnTo>
                    <a:pt x="0" y="372872"/>
                  </a:lnTo>
                  <a:lnTo>
                    <a:pt x="0" y="367538"/>
                  </a:lnTo>
                  <a:lnTo>
                    <a:pt x="0" y="9525"/>
                  </a:lnTo>
                  <a:lnTo>
                    <a:pt x="0" y="4191"/>
                  </a:lnTo>
                  <a:lnTo>
                    <a:pt x="4318" y="0"/>
                  </a:lnTo>
                  <a:lnTo>
                    <a:pt x="9651" y="0"/>
                  </a:lnTo>
                  <a:lnTo>
                    <a:pt x="275081" y="0"/>
                  </a:lnTo>
                  <a:lnTo>
                    <a:pt x="280288" y="0"/>
                  </a:lnTo>
                  <a:lnTo>
                    <a:pt x="284606" y="4191"/>
                  </a:lnTo>
                  <a:lnTo>
                    <a:pt x="284606" y="9525"/>
                  </a:lnTo>
                  <a:lnTo>
                    <a:pt x="284606" y="89026"/>
                  </a:lnTo>
                </a:path>
                <a:path w="285114" h="377189">
                  <a:moveTo>
                    <a:pt x="69087" y="78358"/>
                  </a:moveTo>
                  <a:lnTo>
                    <a:pt x="212598" y="78358"/>
                  </a:lnTo>
                </a:path>
                <a:path w="285114" h="377189">
                  <a:moveTo>
                    <a:pt x="212598" y="151765"/>
                  </a:moveTo>
                  <a:lnTo>
                    <a:pt x="69087" y="151765"/>
                  </a:lnTo>
                </a:path>
                <a:path w="285114" h="377189">
                  <a:moveTo>
                    <a:pt x="144144" y="225298"/>
                  </a:moveTo>
                  <a:lnTo>
                    <a:pt x="69087" y="225298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00098" y="3094215"/>
              <a:ext cx="241325" cy="241312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1800098" y="3094228"/>
              <a:ext cx="241300" cy="241300"/>
            </a:xfrm>
            <a:custGeom>
              <a:avLst/>
              <a:gdLst/>
              <a:ahLst/>
              <a:cxnLst/>
              <a:rect l="l" t="t" r="r" b="b"/>
              <a:pathLst>
                <a:path w="241300" h="241300">
                  <a:moveTo>
                    <a:pt x="241300" y="32766"/>
                  </a:moveTo>
                  <a:lnTo>
                    <a:pt x="208533" y="0"/>
                  </a:lnTo>
                  <a:lnTo>
                    <a:pt x="6731" y="201802"/>
                  </a:lnTo>
                  <a:lnTo>
                    <a:pt x="1650" y="209423"/>
                  </a:lnTo>
                  <a:lnTo>
                    <a:pt x="0" y="218186"/>
                  </a:lnTo>
                  <a:lnTo>
                    <a:pt x="1650" y="226822"/>
                  </a:lnTo>
                  <a:lnTo>
                    <a:pt x="6731" y="234569"/>
                  </a:lnTo>
                  <a:lnTo>
                    <a:pt x="14477" y="239649"/>
                  </a:lnTo>
                  <a:lnTo>
                    <a:pt x="23240" y="241300"/>
                  </a:lnTo>
                  <a:lnTo>
                    <a:pt x="31876" y="239649"/>
                  </a:lnTo>
                  <a:lnTo>
                    <a:pt x="39624" y="234569"/>
                  </a:lnTo>
                  <a:lnTo>
                    <a:pt x="224789" y="49275"/>
                  </a:lnTo>
                  <a:lnTo>
                    <a:pt x="241300" y="32766"/>
                  </a:lnTo>
                  <a:close/>
                </a:path>
              </a:pathLst>
            </a:custGeom>
            <a:ln w="93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787017" y="3094228"/>
              <a:ext cx="273685" cy="254635"/>
            </a:xfrm>
            <a:custGeom>
              <a:avLst/>
              <a:gdLst/>
              <a:ahLst/>
              <a:cxnLst/>
              <a:rect l="l" t="t" r="r" b="b"/>
              <a:pathLst>
                <a:path w="273685" h="254635">
                  <a:moveTo>
                    <a:pt x="254381" y="32766"/>
                  </a:moveTo>
                  <a:lnTo>
                    <a:pt x="270509" y="48895"/>
                  </a:lnTo>
                  <a:lnTo>
                    <a:pt x="273431" y="51943"/>
                  </a:lnTo>
                  <a:lnTo>
                    <a:pt x="273431" y="56642"/>
                  </a:lnTo>
                  <a:lnTo>
                    <a:pt x="270509" y="59690"/>
                  </a:lnTo>
                  <a:lnTo>
                    <a:pt x="209295" y="120776"/>
                  </a:lnTo>
                </a:path>
                <a:path w="273685" h="254635">
                  <a:moveTo>
                    <a:pt x="254381" y="32766"/>
                  </a:moveTo>
                  <a:lnTo>
                    <a:pt x="221614" y="0"/>
                  </a:lnTo>
                  <a:lnTo>
                    <a:pt x="19812" y="201802"/>
                  </a:lnTo>
                  <a:lnTo>
                    <a:pt x="14731" y="209423"/>
                  </a:lnTo>
                  <a:lnTo>
                    <a:pt x="13081" y="218186"/>
                  </a:lnTo>
                  <a:lnTo>
                    <a:pt x="14731" y="226822"/>
                  </a:lnTo>
                  <a:lnTo>
                    <a:pt x="19812" y="234569"/>
                  </a:lnTo>
                  <a:lnTo>
                    <a:pt x="27558" y="239649"/>
                  </a:lnTo>
                  <a:lnTo>
                    <a:pt x="36321" y="241300"/>
                  </a:lnTo>
                  <a:lnTo>
                    <a:pt x="44957" y="239649"/>
                  </a:lnTo>
                  <a:lnTo>
                    <a:pt x="52705" y="234569"/>
                  </a:lnTo>
                  <a:lnTo>
                    <a:pt x="237870" y="49275"/>
                  </a:lnTo>
                </a:path>
                <a:path w="273685" h="254635">
                  <a:moveTo>
                    <a:pt x="7493" y="246888"/>
                  </a:moveTo>
                  <a:lnTo>
                    <a:pt x="0" y="25438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776095" y="3348609"/>
              <a:ext cx="11430" cy="11430"/>
            </a:xfrm>
            <a:custGeom>
              <a:avLst/>
              <a:gdLst/>
              <a:ahLst/>
              <a:cxnLst/>
              <a:rect l="l" t="t" r="r" b="b"/>
              <a:pathLst>
                <a:path w="11430" h="11429">
                  <a:moveTo>
                    <a:pt x="10922" y="0"/>
                  </a:moveTo>
                  <a:lnTo>
                    <a:pt x="0" y="10922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50316" y="3140456"/>
              <a:ext cx="521334" cy="137160"/>
            </a:xfrm>
            <a:custGeom>
              <a:avLst/>
              <a:gdLst/>
              <a:ahLst/>
              <a:cxnLst/>
              <a:rect l="l" t="t" r="r" b="b"/>
              <a:pathLst>
                <a:path w="521334" h="137160">
                  <a:moveTo>
                    <a:pt x="374040" y="91821"/>
                  </a:moveTo>
                  <a:lnTo>
                    <a:pt x="276059" y="91821"/>
                  </a:lnTo>
                  <a:lnTo>
                    <a:pt x="276059" y="105664"/>
                  </a:lnTo>
                  <a:lnTo>
                    <a:pt x="356552" y="105664"/>
                  </a:lnTo>
                  <a:lnTo>
                    <a:pt x="356552" y="136905"/>
                  </a:lnTo>
                  <a:lnTo>
                    <a:pt x="374040" y="136905"/>
                  </a:lnTo>
                  <a:lnTo>
                    <a:pt x="374040" y="91821"/>
                  </a:lnTo>
                  <a:close/>
                </a:path>
                <a:path w="521334" h="137160">
                  <a:moveTo>
                    <a:pt x="520890" y="106807"/>
                  </a:moveTo>
                  <a:lnTo>
                    <a:pt x="393192" y="106807"/>
                  </a:lnTo>
                  <a:lnTo>
                    <a:pt x="393192" y="121158"/>
                  </a:lnTo>
                  <a:lnTo>
                    <a:pt x="520890" y="121158"/>
                  </a:lnTo>
                  <a:lnTo>
                    <a:pt x="520890" y="106807"/>
                  </a:lnTo>
                  <a:close/>
                </a:path>
                <a:path w="521334" h="137160">
                  <a:moveTo>
                    <a:pt x="443344" y="78104"/>
                  </a:moveTo>
                  <a:lnTo>
                    <a:pt x="426008" y="78104"/>
                  </a:lnTo>
                  <a:lnTo>
                    <a:pt x="426008" y="106807"/>
                  </a:lnTo>
                  <a:lnTo>
                    <a:pt x="443344" y="106807"/>
                  </a:lnTo>
                  <a:lnTo>
                    <a:pt x="443344" y="78104"/>
                  </a:lnTo>
                  <a:close/>
                </a:path>
                <a:path w="521334" h="137160">
                  <a:moveTo>
                    <a:pt x="487298" y="78104"/>
                  </a:moveTo>
                  <a:lnTo>
                    <a:pt x="470115" y="78104"/>
                  </a:lnTo>
                  <a:lnTo>
                    <a:pt x="470115" y="106807"/>
                  </a:lnTo>
                  <a:lnTo>
                    <a:pt x="487298" y="106807"/>
                  </a:lnTo>
                  <a:lnTo>
                    <a:pt x="487298" y="78104"/>
                  </a:lnTo>
                  <a:close/>
                </a:path>
                <a:path w="521334" h="137160">
                  <a:moveTo>
                    <a:pt x="509435" y="64262"/>
                  </a:moveTo>
                  <a:lnTo>
                    <a:pt x="404025" y="64262"/>
                  </a:lnTo>
                  <a:lnTo>
                    <a:pt x="404025" y="78104"/>
                  </a:lnTo>
                  <a:lnTo>
                    <a:pt x="509435" y="78104"/>
                  </a:lnTo>
                  <a:lnTo>
                    <a:pt x="509435" y="64262"/>
                  </a:lnTo>
                  <a:close/>
                </a:path>
                <a:path w="521334" h="137160">
                  <a:moveTo>
                    <a:pt x="441172" y="22860"/>
                  </a:moveTo>
                  <a:lnTo>
                    <a:pt x="423684" y="22860"/>
                  </a:lnTo>
                  <a:lnTo>
                    <a:pt x="423684" y="64262"/>
                  </a:lnTo>
                  <a:lnTo>
                    <a:pt x="441172" y="64262"/>
                  </a:lnTo>
                  <a:lnTo>
                    <a:pt x="441172" y="22860"/>
                  </a:lnTo>
                  <a:close/>
                </a:path>
                <a:path w="521334" h="137160">
                  <a:moveTo>
                    <a:pt x="489623" y="22860"/>
                  </a:moveTo>
                  <a:lnTo>
                    <a:pt x="472287" y="22860"/>
                  </a:lnTo>
                  <a:lnTo>
                    <a:pt x="472287" y="64262"/>
                  </a:lnTo>
                  <a:lnTo>
                    <a:pt x="489623" y="64262"/>
                  </a:lnTo>
                  <a:lnTo>
                    <a:pt x="489623" y="22860"/>
                  </a:lnTo>
                  <a:close/>
                </a:path>
                <a:path w="521334" h="137160">
                  <a:moveTo>
                    <a:pt x="509905" y="8763"/>
                  </a:moveTo>
                  <a:lnTo>
                    <a:pt x="403567" y="8763"/>
                  </a:lnTo>
                  <a:lnTo>
                    <a:pt x="403567" y="22860"/>
                  </a:lnTo>
                  <a:lnTo>
                    <a:pt x="509905" y="22860"/>
                  </a:lnTo>
                  <a:lnTo>
                    <a:pt x="509905" y="8763"/>
                  </a:lnTo>
                  <a:close/>
                </a:path>
                <a:path w="521334" h="137160">
                  <a:moveTo>
                    <a:pt x="242976" y="91567"/>
                  </a:moveTo>
                  <a:lnTo>
                    <a:pt x="144995" y="91567"/>
                  </a:lnTo>
                  <a:lnTo>
                    <a:pt x="144995" y="105283"/>
                  </a:lnTo>
                  <a:lnTo>
                    <a:pt x="225488" y="105283"/>
                  </a:lnTo>
                  <a:lnTo>
                    <a:pt x="225488" y="136905"/>
                  </a:lnTo>
                  <a:lnTo>
                    <a:pt x="242976" y="136905"/>
                  </a:lnTo>
                  <a:lnTo>
                    <a:pt x="242976" y="91567"/>
                  </a:lnTo>
                  <a:close/>
                </a:path>
                <a:path w="521334" h="137160">
                  <a:moveTo>
                    <a:pt x="179819" y="76962"/>
                  </a:moveTo>
                  <a:lnTo>
                    <a:pt x="162331" y="76962"/>
                  </a:lnTo>
                  <a:lnTo>
                    <a:pt x="162331" y="91567"/>
                  </a:lnTo>
                  <a:lnTo>
                    <a:pt x="179819" y="91567"/>
                  </a:lnTo>
                  <a:lnTo>
                    <a:pt x="179819" y="76962"/>
                  </a:lnTo>
                  <a:close/>
                </a:path>
                <a:path w="521334" h="137160">
                  <a:moveTo>
                    <a:pt x="226872" y="76962"/>
                  </a:moveTo>
                  <a:lnTo>
                    <a:pt x="209537" y="76962"/>
                  </a:lnTo>
                  <a:lnTo>
                    <a:pt x="209537" y="91567"/>
                  </a:lnTo>
                  <a:lnTo>
                    <a:pt x="226872" y="91567"/>
                  </a:lnTo>
                  <a:lnTo>
                    <a:pt x="226872" y="76962"/>
                  </a:lnTo>
                  <a:close/>
                </a:path>
                <a:path w="521334" h="137160">
                  <a:moveTo>
                    <a:pt x="258457" y="62992"/>
                  </a:moveTo>
                  <a:lnTo>
                    <a:pt x="130911" y="62992"/>
                  </a:lnTo>
                  <a:lnTo>
                    <a:pt x="130911" y="76962"/>
                  </a:lnTo>
                  <a:lnTo>
                    <a:pt x="258457" y="76962"/>
                  </a:lnTo>
                  <a:lnTo>
                    <a:pt x="258457" y="62992"/>
                  </a:lnTo>
                  <a:close/>
                </a:path>
                <a:path w="521334" h="137160">
                  <a:moveTo>
                    <a:pt x="127546" y="104901"/>
                  </a:moveTo>
                  <a:lnTo>
                    <a:pt x="0" y="104901"/>
                  </a:lnTo>
                  <a:lnTo>
                    <a:pt x="0" y="119125"/>
                  </a:lnTo>
                  <a:lnTo>
                    <a:pt x="127546" y="119125"/>
                  </a:lnTo>
                  <a:lnTo>
                    <a:pt x="127546" y="104901"/>
                  </a:lnTo>
                  <a:close/>
                </a:path>
                <a:path w="521334" h="137160">
                  <a:moveTo>
                    <a:pt x="45669" y="60071"/>
                  </a:moveTo>
                  <a:lnTo>
                    <a:pt x="28486" y="60071"/>
                  </a:lnTo>
                  <a:lnTo>
                    <a:pt x="28486" y="104901"/>
                  </a:lnTo>
                  <a:lnTo>
                    <a:pt x="45669" y="104901"/>
                  </a:lnTo>
                  <a:lnTo>
                    <a:pt x="45669" y="60071"/>
                  </a:lnTo>
                  <a:close/>
                </a:path>
                <a:path w="521334" h="137160">
                  <a:moveTo>
                    <a:pt x="80492" y="60071"/>
                  </a:moveTo>
                  <a:lnTo>
                    <a:pt x="63309" y="60071"/>
                  </a:lnTo>
                  <a:lnTo>
                    <a:pt x="63309" y="104901"/>
                  </a:lnTo>
                  <a:lnTo>
                    <a:pt x="80492" y="104901"/>
                  </a:lnTo>
                  <a:lnTo>
                    <a:pt x="80492" y="60071"/>
                  </a:lnTo>
                  <a:close/>
                </a:path>
                <a:path w="521334" h="137160">
                  <a:moveTo>
                    <a:pt x="114693" y="9778"/>
                  </a:moveTo>
                  <a:lnTo>
                    <a:pt x="12534" y="9778"/>
                  </a:lnTo>
                  <a:lnTo>
                    <a:pt x="12534" y="23875"/>
                  </a:lnTo>
                  <a:lnTo>
                    <a:pt x="97205" y="23875"/>
                  </a:lnTo>
                  <a:lnTo>
                    <a:pt x="97098" y="38862"/>
                  </a:lnTo>
                  <a:lnTo>
                    <a:pt x="93753" y="78315"/>
                  </a:lnTo>
                  <a:lnTo>
                    <a:pt x="92405" y="85978"/>
                  </a:lnTo>
                  <a:lnTo>
                    <a:pt x="109740" y="87757"/>
                  </a:lnTo>
                  <a:lnTo>
                    <a:pt x="114541" y="38862"/>
                  </a:lnTo>
                  <a:lnTo>
                    <a:pt x="114657" y="29718"/>
                  </a:lnTo>
                  <a:lnTo>
                    <a:pt x="114693" y="9778"/>
                  </a:lnTo>
                  <a:close/>
                </a:path>
                <a:path w="521334" h="137160">
                  <a:moveTo>
                    <a:pt x="389521" y="66294"/>
                  </a:moveTo>
                  <a:lnTo>
                    <a:pt x="261975" y="66294"/>
                  </a:lnTo>
                  <a:lnTo>
                    <a:pt x="261975" y="80137"/>
                  </a:lnTo>
                  <a:lnTo>
                    <a:pt x="389521" y="80137"/>
                  </a:lnTo>
                  <a:lnTo>
                    <a:pt x="389521" y="66294"/>
                  </a:lnTo>
                  <a:close/>
                </a:path>
                <a:path w="521334" h="137160">
                  <a:moveTo>
                    <a:pt x="334264" y="51435"/>
                  </a:moveTo>
                  <a:lnTo>
                    <a:pt x="316928" y="51435"/>
                  </a:lnTo>
                  <a:lnTo>
                    <a:pt x="316928" y="66294"/>
                  </a:lnTo>
                  <a:lnTo>
                    <a:pt x="334264" y="66294"/>
                  </a:lnTo>
                  <a:lnTo>
                    <a:pt x="334264" y="51435"/>
                  </a:lnTo>
                  <a:close/>
                </a:path>
                <a:path w="521334" h="137160">
                  <a:moveTo>
                    <a:pt x="373265" y="2794"/>
                  </a:moveTo>
                  <a:lnTo>
                    <a:pt x="277914" y="2794"/>
                  </a:lnTo>
                  <a:lnTo>
                    <a:pt x="277914" y="51435"/>
                  </a:lnTo>
                  <a:lnTo>
                    <a:pt x="373265" y="51435"/>
                  </a:lnTo>
                  <a:lnTo>
                    <a:pt x="373265" y="37846"/>
                  </a:lnTo>
                  <a:lnTo>
                    <a:pt x="295097" y="37846"/>
                  </a:lnTo>
                  <a:lnTo>
                    <a:pt x="295097" y="16510"/>
                  </a:lnTo>
                  <a:lnTo>
                    <a:pt x="373265" y="16510"/>
                  </a:lnTo>
                  <a:lnTo>
                    <a:pt x="373265" y="2794"/>
                  </a:lnTo>
                  <a:close/>
                </a:path>
                <a:path w="521334" h="137160">
                  <a:moveTo>
                    <a:pt x="373265" y="16510"/>
                  </a:moveTo>
                  <a:lnTo>
                    <a:pt x="356235" y="16510"/>
                  </a:lnTo>
                  <a:lnTo>
                    <a:pt x="356235" y="37846"/>
                  </a:lnTo>
                  <a:lnTo>
                    <a:pt x="373265" y="37846"/>
                  </a:lnTo>
                  <a:lnTo>
                    <a:pt x="373265" y="16510"/>
                  </a:lnTo>
                  <a:close/>
                </a:path>
                <a:path w="521334" h="137160">
                  <a:moveTo>
                    <a:pt x="194678" y="0"/>
                  </a:moveTo>
                  <a:lnTo>
                    <a:pt x="154546" y="8763"/>
                  </a:lnTo>
                  <a:lnTo>
                    <a:pt x="144221" y="21717"/>
                  </a:lnTo>
                  <a:lnTo>
                    <a:pt x="144221" y="32893"/>
                  </a:lnTo>
                  <a:lnTo>
                    <a:pt x="180335" y="53705"/>
                  </a:lnTo>
                  <a:lnTo>
                    <a:pt x="194678" y="54483"/>
                  </a:lnTo>
                  <a:lnTo>
                    <a:pt x="202098" y="54290"/>
                  </a:lnTo>
                  <a:lnTo>
                    <a:pt x="240014" y="40894"/>
                  </a:lnTo>
                  <a:lnTo>
                    <a:pt x="184365" y="40894"/>
                  </a:lnTo>
                  <a:lnTo>
                    <a:pt x="176364" y="39750"/>
                  </a:lnTo>
                  <a:lnTo>
                    <a:pt x="165011" y="35178"/>
                  </a:lnTo>
                  <a:lnTo>
                    <a:pt x="162178" y="31750"/>
                  </a:lnTo>
                  <a:lnTo>
                    <a:pt x="162178" y="22860"/>
                  </a:lnTo>
                  <a:lnTo>
                    <a:pt x="164960" y="19558"/>
                  </a:lnTo>
                  <a:lnTo>
                    <a:pt x="170535" y="17145"/>
                  </a:lnTo>
                  <a:lnTo>
                    <a:pt x="176110" y="14859"/>
                  </a:lnTo>
                  <a:lnTo>
                    <a:pt x="183997" y="13716"/>
                  </a:lnTo>
                  <a:lnTo>
                    <a:pt x="239826" y="13716"/>
                  </a:lnTo>
                  <a:lnTo>
                    <a:pt x="238950" y="12826"/>
                  </a:lnTo>
                  <a:lnTo>
                    <a:pt x="202065" y="214"/>
                  </a:lnTo>
                  <a:lnTo>
                    <a:pt x="194678" y="0"/>
                  </a:lnTo>
                  <a:close/>
                </a:path>
                <a:path w="521334" h="137160">
                  <a:moveTo>
                    <a:pt x="239826" y="13716"/>
                  </a:moveTo>
                  <a:lnTo>
                    <a:pt x="204685" y="13716"/>
                  </a:lnTo>
                  <a:lnTo>
                    <a:pt x="212801" y="14859"/>
                  </a:lnTo>
                  <a:lnTo>
                    <a:pt x="224307" y="19430"/>
                  </a:lnTo>
                  <a:lnTo>
                    <a:pt x="227190" y="22860"/>
                  </a:lnTo>
                  <a:lnTo>
                    <a:pt x="227190" y="31750"/>
                  </a:lnTo>
                  <a:lnTo>
                    <a:pt x="224345" y="35178"/>
                  </a:lnTo>
                  <a:lnTo>
                    <a:pt x="212991" y="39750"/>
                  </a:lnTo>
                  <a:lnTo>
                    <a:pt x="205003" y="40894"/>
                  </a:lnTo>
                  <a:lnTo>
                    <a:pt x="240014" y="40894"/>
                  </a:lnTo>
                  <a:lnTo>
                    <a:pt x="243090" y="37846"/>
                  </a:lnTo>
                  <a:lnTo>
                    <a:pt x="245135" y="32893"/>
                  </a:lnTo>
                  <a:lnTo>
                    <a:pt x="245135" y="21717"/>
                  </a:lnTo>
                  <a:lnTo>
                    <a:pt x="243078" y="17018"/>
                  </a:lnTo>
                  <a:lnTo>
                    <a:pt x="239826" y="13716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4" name="object 124"/>
          <p:cNvGrpSpPr/>
          <p:nvPr/>
        </p:nvGrpSpPr>
        <p:grpSpPr>
          <a:xfrm>
            <a:off x="2311654" y="3102482"/>
            <a:ext cx="4117340" cy="407034"/>
            <a:chOff x="2311654" y="3102482"/>
            <a:chExt cx="4117340" cy="407034"/>
          </a:xfrm>
        </p:grpSpPr>
        <p:sp>
          <p:nvSpPr>
            <p:cNvPr id="125" name="object 125"/>
            <p:cNvSpPr/>
            <p:nvPr/>
          </p:nvSpPr>
          <p:spPr>
            <a:xfrm>
              <a:off x="2311654" y="3168649"/>
              <a:ext cx="36830" cy="36830"/>
            </a:xfrm>
            <a:custGeom>
              <a:avLst/>
              <a:gdLst/>
              <a:ahLst/>
              <a:cxnLst/>
              <a:rect l="l" t="t" r="r" b="b"/>
              <a:pathLst>
                <a:path w="36830" h="36830">
                  <a:moveTo>
                    <a:pt x="21716" y="0"/>
                  </a:moveTo>
                  <a:lnTo>
                    <a:pt x="18160" y="0"/>
                  </a:lnTo>
                  <a:lnTo>
                    <a:pt x="14604" y="0"/>
                  </a:lnTo>
                  <a:lnTo>
                    <a:pt x="11556" y="889"/>
                  </a:lnTo>
                  <a:lnTo>
                    <a:pt x="6095" y="3936"/>
                  </a:lnTo>
                  <a:lnTo>
                    <a:pt x="3937" y="6096"/>
                  </a:lnTo>
                  <a:lnTo>
                    <a:pt x="762" y="11556"/>
                  </a:lnTo>
                  <a:lnTo>
                    <a:pt x="0" y="14604"/>
                  </a:lnTo>
                  <a:lnTo>
                    <a:pt x="0" y="21717"/>
                  </a:lnTo>
                  <a:lnTo>
                    <a:pt x="14604" y="36322"/>
                  </a:lnTo>
                  <a:lnTo>
                    <a:pt x="21716" y="36322"/>
                  </a:lnTo>
                  <a:lnTo>
                    <a:pt x="36448" y="21717"/>
                  </a:lnTo>
                  <a:lnTo>
                    <a:pt x="36448" y="14604"/>
                  </a:lnTo>
                  <a:lnTo>
                    <a:pt x="35687" y="11556"/>
                  </a:lnTo>
                  <a:lnTo>
                    <a:pt x="32512" y="6096"/>
                  </a:lnTo>
                  <a:lnTo>
                    <a:pt x="30352" y="3936"/>
                  </a:lnTo>
                  <a:lnTo>
                    <a:pt x="24891" y="889"/>
                  </a:lnTo>
                  <a:lnTo>
                    <a:pt x="21716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396236" y="3102482"/>
              <a:ext cx="1333880" cy="140081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761740" y="3102482"/>
              <a:ext cx="1363090" cy="140081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2311654" y="3102482"/>
              <a:ext cx="3399790" cy="407034"/>
            </a:xfrm>
            <a:custGeom>
              <a:avLst/>
              <a:gdLst/>
              <a:ahLst/>
              <a:cxnLst/>
              <a:rect l="l" t="t" r="r" b="b"/>
              <a:pathLst>
                <a:path w="3399790" h="407035">
                  <a:moveTo>
                    <a:pt x="36449" y="347472"/>
                  </a:moveTo>
                  <a:lnTo>
                    <a:pt x="21717" y="332867"/>
                  </a:lnTo>
                  <a:lnTo>
                    <a:pt x="18161" y="332867"/>
                  </a:lnTo>
                  <a:lnTo>
                    <a:pt x="14605" y="332867"/>
                  </a:lnTo>
                  <a:lnTo>
                    <a:pt x="0" y="347472"/>
                  </a:lnTo>
                  <a:lnTo>
                    <a:pt x="0" y="354584"/>
                  </a:lnTo>
                  <a:lnTo>
                    <a:pt x="14605" y="369189"/>
                  </a:lnTo>
                  <a:lnTo>
                    <a:pt x="21717" y="369189"/>
                  </a:lnTo>
                  <a:lnTo>
                    <a:pt x="36449" y="354584"/>
                  </a:lnTo>
                  <a:lnTo>
                    <a:pt x="36449" y="347472"/>
                  </a:lnTo>
                  <a:close/>
                </a:path>
                <a:path w="3399790" h="407035">
                  <a:moveTo>
                    <a:pt x="199898" y="266827"/>
                  </a:moveTo>
                  <a:lnTo>
                    <a:pt x="182499" y="266827"/>
                  </a:lnTo>
                  <a:lnTo>
                    <a:pt x="182499" y="287147"/>
                  </a:lnTo>
                  <a:lnTo>
                    <a:pt x="182499" y="300990"/>
                  </a:lnTo>
                  <a:lnTo>
                    <a:pt x="182499" y="320802"/>
                  </a:lnTo>
                  <a:lnTo>
                    <a:pt x="157099" y="320802"/>
                  </a:lnTo>
                  <a:lnTo>
                    <a:pt x="157861" y="317500"/>
                  </a:lnTo>
                  <a:lnTo>
                    <a:pt x="158140" y="315087"/>
                  </a:lnTo>
                  <a:lnTo>
                    <a:pt x="158165" y="306959"/>
                  </a:lnTo>
                  <a:lnTo>
                    <a:pt x="157861" y="304292"/>
                  </a:lnTo>
                  <a:lnTo>
                    <a:pt x="156972" y="300990"/>
                  </a:lnTo>
                  <a:lnTo>
                    <a:pt x="182499" y="300990"/>
                  </a:lnTo>
                  <a:lnTo>
                    <a:pt x="182499" y="287147"/>
                  </a:lnTo>
                  <a:lnTo>
                    <a:pt x="149352" y="287147"/>
                  </a:lnTo>
                  <a:lnTo>
                    <a:pt x="146050" y="283337"/>
                  </a:lnTo>
                  <a:lnTo>
                    <a:pt x="141859" y="280543"/>
                  </a:lnTo>
                  <a:lnTo>
                    <a:pt x="141732" y="280492"/>
                  </a:lnTo>
                  <a:lnTo>
                    <a:pt x="141732" y="306959"/>
                  </a:lnTo>
                  <a:lnTo>
                    <a:pt x="141732" y="315087"/>
                  </a:lnTo>
                  <a:lnTo>
                    <a:pt x="131826" y="328930"/>
                  </a:lnTo>
                  <a:lnTo>
                    <a:pt x="128778" y="330708"/>
                  </a:lnTo>
                  <a:lnTo>
                    <a:pt x="125349" y="331470"/>
                  </a:lnTo>
                  <a:lnTo>
                    <a:pt x="117602" y="331470"/>
                  </a:lnTo>
                  <a:lnTo>
                    <a:pt x="114046" y="330708"/>
                  </a:lnTo>
                  <a:lnTo>
                    <a:pt x="110998" y="328930"/>
                  </a:lnTo>
                  <a:lnTo>
                    <a:pt x="107823" y="327279"/>
                  </a:lnTo>
                  <a:lnTo>
                    <a:pt x="105410" y="324866"/>
                  </a:lnTo>
                  <a:lnTo>
                    <a:pt x="103632" y="321818"/>
                  </a:lnTo>
                  <a:lnTo>
                    <a:pt x="101854" y="318643"/>
                  </a:lnTo>
                  <a:lnTo>
                    <a:pt x="100965" y="315087"/>
                  </a:lnTo>
                  <a:lnTo>
                    <a:pt x="100965" y="306959"/>
                  </a:lnTo>
                  <a:lnTo>
                    <a:pt x="101854" y="303403"/>
                  </a:lnTo>
                  <a:lnTo>
                    <a:pt x="103632" y="300367"/>
                  </a:lnTo>
                  <a:lnTo>
                    <a:pt x="105410" y="297192"/>
                  </a:lnTo>
                  <a:lnTo>
                    <a:pt x="107823" y="294767"/>
                  </a:lnTo>
                  <a:lnTo>
                    <a:pt x="110998" y="293116"/>
                  </a:lnTo>
                  <a:lnTo>
                    <a:pt x="114046" y="291338"/>
                  </a:lnTo>
                  <a:lnTo>
                    <a:pt x="117602" y="290449"/>
                  </a:lnTo>
                  <a:lnTo>
                    <a:pt x="125349" y="290449"/>
                  </a:lnTo>
                  <a:lnTo>
                    <a:pt x="128778" y="291338"/>
                  </a:lnTo>
                  <a:lnTo>
                    <a:pt x="131826" y="293116"/>
                  </a:lnTo>
                  <a:lnTo>
                    <a:pt x="134874" y="294767"/>
                  </a:lnTo>
                  <a:lnTo>
                    <a:pt x="137287" y="297192"/>
                  </a:lnTo>
                  <a:lnTo>
                    <a:pt x="139065" y="300367"/>
                  </a:lnTo>
                  <a:lnTo>
                    <a:pt x="140843" y="303403"/>
                  </a:lnTo>
                  <a:lnTo>
                    <a:pt x="141732" y="306959"/>
                  </a:lnTo>
                  <a:lnTo>
                    <a:pt x="141732" y="280492"/>
                  </a:lnTo>
                  <a:lnTo>
                    <a:pt x="137033" y="278396"/>
                  </a:lnTo>
                  <a:lnTo>
                    <a:pt x="132207" y="276352"/>
                  </a:lnTo>
                  <a:lnTo>
                    <a:pt x="127000" y="275336"/>
                  </a:lnTo>
                  <a:lnTo>
                    <a:pt x="114554" y="275336"/>
                  </a:lnTo>
                  <a:lnTo>
                    <a:pt x="89408" y="292747"/>
                  </a:lnTo>
                  <a:lnTo>
                    <a:pt x="86233" y="298069"/>
                  </a:lnTo>
                  <a:lnTo>
                    <a:pt x="84582" y="304292"/>
                  </a:lnTo>
                  <a:lnTo>
                    <a:pt x="84582" y="317881"/>
                  </a:lnTo>
                  <a:lnTo>
                    <a:pt x="86233" y="323977"/>
                  </a:lnTo>
                  <a:lnTo>
                    <a:pt x="89408" y="329311"/>
                  </a:lnTo>
                  <a:lnTo>
                    <a:pt x="92583" y="334772"/>
                  </a:lnTo>
                  <a:lnTo>
                    <a:pt x="97028" y="338963"/>
                  </a:lnTo>
                  <a:lnTo>
                    <a:pt x="102616" y="342138"/>
                  </a:lnTo>
                  <a:lnTo>
                    <a:pt x="108204" y="345186"/>
                  </a:lnTo>
                  <a:lnTo>
                    <a:pt x="114427" y="346710"/>
                  </a:lnTo>
                  <a:lnTo>
                    <a:pt x="126873" y="346710"/>
                  </a:lnTo>
                  <a:lnTo>
                    <a:pt x="149352" y="334899"/>
                  </a:lnTo>
                  <a:lnTo>
                    <a:pt x="182499" y="334899"/>
                  </a:lnTo>
                  <a:lnTo>
                    <a:pt x="182499" y="369443"/>
                  </a:lnTo>
                  <a:lnTo>
                    <a:pt x="199898" y="369443"/>
                  </a:lnTo>
                  <a:lnTo>
                    <a:pt x="199898" y="334899"/>
                  </a:lnTo>
                  <a:lnTo>
                    <a:pt x="199898" y="331470"/>
                  </a:lnTo>
                  <a:lnTo>
                    <a:pt x="199898" y="320802"/>
                  </a:lnTo>
                  <a:lnTo>
                    <a:pt x="199898" y="300990"/>
                  </a:lnTo>
                  <a:lnTo>
                    <a:pt x="199898" y="290449"/>
                  </a:lnTo>
                  <a:lnTo>
                    <a:pt x="199898" y="287147"/>
                  </a:lnTo>
                  <a:lnTo>
                    <a:pt x="199898" y="266827"/>
                  </a:lnTo>
                  <a:close/>
                </a:path>
                <a:path w="3399790" h="407035">
                  <a:moveTo>
                    <a:pt x="203327" y="389763"/>
                  </a:moveTo>
                  <a:lnTo>
                    <a:pt x="125476" y="389763"/>
                  </a:lnTo>
                  <a:lnTo>
                    <a:pt x="125476" y="359029"/>
                  </a:lnTo>
                  <a:lnTo>
                    <a:pt x="107950" y="359029"/>
                  </a:lnTo>
                  <a:lnTo>
                    <a:pt x="107950" y="403860"/>
                  </a:lnTo>
                  <a:lnTo>
                    <a:pt x="203327" y="403860"/>
                  </a:lnTo>
                  <a:lnTo>
                    <a:pt x="203327" y="389763"/>
                  </a:lnTo>
                  <a:close/>
                </a:path>
                <a:path w="3399790" h="407035">
                  <a:moveTo>
                    <a:pt x="341376" y="334899"/>
                  </a:moveTo>
                  <a:lnTo>
                    <a:pt x="322072" y="334899"/>
                  </a:lnTo>
                  <a:lnTo>
                    <a:pt x="323596" y="326136"/>
                  </a:lnTo>
                  <a:lnTo>
                    <a:pt x="324612" y="318262"/>
                  </a:lnTo>
                  <a:lnTo>
                    <a:pt x="325374" y="304419"/>
                  </a:lnTo>
                  <a:lnTo>
                    <a:pt x="325589" y="297561"/>
                  </a:lnTo>
                  <a:lnTo>
                    <a:pt x="325628" y="275221"/>
                  </a:lnTo>
                  <a:lnTo>
                    <a:pt x="228981" y="275221"/>
                  </a:lnTo>
                  <a:lnTo>
                    <a:pt x="228981" y="288925"/>
                  </a:lnTo>
                  <a:lnTo>
                    <a:pt x="308610" y="288925"/>
                  </a:lnTo>
                  <a:lnTo>
                    <a:pt x="308483" y="297561"/>
                  </a:lnTo>
                  <a:lnTo>
                    <a:pt x="308229" y="305181"/>
                  </a:lnTo>
                  <a:lnTo>
                    <a:pt x="307721" y="312166"/>
                  </a:lnTo>
                  <a:lnTo>
                    <a:pt x="307340" y="319024"/>
                  </a:lnTo>
                  <a:lnTo>
                    <a:pt x="306197" y="326517"/>
                  </a:lnTo>
                  <a:lnTo>
                    <a:pt x="304546" y="334899"/>
                  </a:lnTo>
                  <a:lnTo>
                    <a:pt x="213868" y="334899"/>
                  </a:lnTo>
                  <a:lnTo>
                    <a:pt x="213868" y="348996"/>
                  </a:lnTo>
                  <a:lnTo>
                    <a:pt x="268351" y="348996"/>
                  </a:lnTo>
                  <a:lnTo>
                    <a:pt x="268351" y="406654"/>
                  </a:lnTo>
                  <a:lnTo>
                    <a:pt x="285750" y="406654"/>
                  </a:lnTo>
                  <a:lnTo>
                    <a:pt x="285750" y="348996"/>
                  </a:lnTo>
                  <a:lnTo>
                    <a:pt x="341376" y="348996"/>
                  </a:lnTo>
                  <a:lnTo>
                    <a:pt x="341376" y="334899"/>
                  </a:lnTo>
                  <a:close/>
                </a:path>
                <a:path w="3399790" h="407035">
                  <a:moveTo>
                    <a:pt x="467106" y="317627"/>
                  </a:moveTo>
                  <a:lnTo>
                    <a:pt x="428244" y="300863"/>
                  </a:lnTo>
                  <a:lnTo>
                    <a:pt x="417957" y="283972"/>
                  </a:lnTo>
                  <a:lnTo>
                    <a:pt x="417957" y="271018"/>
                  </a:lnTo>
                  <a:lnTo>
                    <a:pt x="399542" y="271018"/>
                  </a:lnTo>
                  <a:lnTo>
                    <a:pt x="399542" y="283972"/>
                  </a:lnTo>
                  <a:lnTo>
                    <a:pt x="397510" y="289687"/>
                  </a:lnTo>
                  <a:lnTo>
                    <a:pt x="393319" y="295275"/>
                  </a:lnTo>
                  <a:lnTo>
                    <a:pt x="389255" y="300863"/>
                  </a:lnTo>
                  <a:lnTo>
                    <a:pt x="350139" y="317627"/>
                  </a:lnTo>
                  <a:lnTo>
                    <a:pt x="357124" y="331724"/>
                  </a:lnTo>
                  <a:lnTo>
                    <a:pt x="394716" y="316217"/>
                  </a:lnTo>
                  <a:lnTo>
                    <a:pt x="408686" y="300367"/>
                  </a:lnTo>
                  <a:lnTo>
                    <a:pt x="412584" y="306120"/>
                  </a:lnTo>
                  <a:lnTo>
                    <a:pt x="451662" y="329946"/>
                  </a:lnTo>
                  <a:lnTo>
                    <a:pt x="460248" y="331724"/>
                  </a:lnTo>
                  <a:lnTo>
                    <a:pt x="467106" y="317627"/>
                  </a:lnTo>
                  <a:close/>
                </a:path>
                <a:path w="3399790" h="407035">
                  <a:moveTo>
                    <a:pt x="472440" y="343662"/>
                  </a:moveTo>
                  <a:lnTo>
                    <a:pt x="344932" y="343662"/>
                  </a:lnTo>
                  <a:lnTo>
                    <a:pt x="344932" y="357886"/>
                  </a:lnTo>
                  <a:lnTo>
                    <a:pt x="399542" y="357886"/>
                  </a:lnTo>
                  <a:lnTo>
                    <a:pt x="399542" y="406400"/>
                  </a:lnTo>
                  <a:lnTo>
                    <a:pt x="416814" y="406400"/>
                  </a:lnTo>
                  <a:lnTo>
                    <a:pt x="416814" y="357886"/>
                  </a:lnTo>
                  <a:lnTo>
                    <a:pt x="472440" y="357886"/>
                  </a:lnTo>
                  <a:lnTo>
                    <a:pt x="472440" y="343662"/>
                  </a:lnTo>
                  <a:close/>
                </a:path>
                <a:path w="3399790" h="407035">
                  <a:moveTo>
                    <a:pt x="540512" y="320421"/>
                  </a:moveTo>
                  <a:lnTo>
                    <a:pt x="539242" y="316230"/>
                  </a:lnTo>
                  <a:lnTo>
                    <a:pt x="537210" y="313436"/>
                  </a:lnTo>
                  <a:lnTo>
                    <a:pt x="536575" y="312547"/>
                  </a:lnTo>
                  <a:lnTo>
                    <a:pt x="534035" y="308864"/>
                  </a:lnTo>
                  <a:lnTo>
                    <a:pt x="530352" y="305943"/>
                  </a:lnTo>
                  <a:lnTo>
                    <a:pt x="524891" y="303517"/>
                  </a:lnTo>
                  <a:lnTo>
                    <a:pt x="524891" y="321564"/>
                  </a:lnTo>
                  <a:lnTo>
                    <a:pt x="524891" y="328803"/>
                  </a:lnTo>
                  <a:lnTo>
                    <a:pt x="523494" y="331597"/>
                  </a:lnTo>
                  <a:lnTo>
                    <a:pt x="518033" y="335788"/>
                  </a:lnTo>
                  <a:lnTo>
                    <a:pt x="514477" y="336804"/>
                  </a:lnTo>
                  <a:lnTo>
                    <a:pt x="505587" y="336804"/>
                  </a:lnTo>
                  <a:lnTo>
                    <a:pt x="502158" y="335788"/>
                  </a:lnTo>
                  <a:lnTo>
                    <a:pt x="499491" y="333756"/>
                  </a:lnTo>
                  <a:lnTo>
                    <a:pt x="496824" y="331597"/>
                  </a:lnTo>
                  <a:lnTo>
                    <a:pt x="495427" y="328803"/>
                  </a:lnTo>
                  <a:lnTo>
                    <a:pt x="495427" y="321564"/>
                  </a:lnTo>
                  <a:lnTo>
                    <a:pt x="496697" y="318770"/>
                  </a:lnTo>
                  <a:lnTo>
                    <a:pt x="502158" y="314579"/>
                  </a:lnTo>
                  <a:lnTo>
                    <a:pt x="505714" y="313436"/>
                  </a:lnTo>
                  <a:lnTo>
                    <a:pt x="514604" y="313436"/>
                  </a:lnTo>
                  <a:lnTo>
                    <a:pt x="518160" y="314579"/>
                  </a:lnTo>
                  <a:lnTo>
                    <a:pt x="520827" y="316611"/>
                  </a:lnTo>
                  <a:lnTo>
                    <a:pt x="523494" y="318770"/>
                  </a:lnTo>
                  <a:lnTo>
                    <a:pt x="524891" y="321564"/>
                  </a:lnTo>
                  <a:lnTo>
                    <a:pt x="524891" y="303517"/>
                  </a:lnTo>
                  <a:lnTo>
                    <a:pt x="521208" y="301879"/>
                  </a:lnTo>
                  <a:lnTo>
                    <a:pt x="516001" y="300863"/>
                  </a:lnTo>
                  <a:lnTo>
                    <a:pt x="504317" y="300863"/>
                  </a:lnTo>
                  <a:lnTo>
                    <a:pt x="499110" y="301879"/>
                  </a:lnTo>
                  <a:lnTo>
                    <a:pt x="489966" y="305943"/>
                  </a:lnTo>
                  <a:lnTo>
                    <a:pt x="486283" y="308864"/>
                  </a:lnTo>
                  <a:lnTo>
                    <a:pt x="483743" y="312547"/>
                  </a:lnTo>
                  <a:lnTo>
                    <a:pt x="481076" y="316230"/>
                  </a:lnTo>
                  <a:lnTo>
                    <a:pt x="479806" y="320421"/>
                  </a:lnTo>
                  <a:lnTo>
                    <a:pt x="479806" y="329946"/>
                  </a:lnTo>
                  <a:lnTo>
                    <a:pt x="481076" y="334137"/>
                  </a:lnTo>
                  <a:lnTo>
                    <a:pt x="483743" y="337820"/>
                  </a:lnTo>
                  <a:lnTo>
                    <a:pt x="486283" y="341503"/>
                  </a:lnTo>
                  <a:lnTo>
                    <a:pt x="489966" y="344297"/>
                  </a:lnTo>
                  <a:lnTo>
                    <a:pt x="499110" y="348361"/>
                  </a:lnTo>
                  <a:lnTo>
                    <a:pt x="504317" y="349377"/>
                  </a:lnTo>
                  <a:lnTo>
                    <a:pt x="516001" y="349377"/>
                  </a:lnTo>
                  <a:lnTo>
                    <a:pt x="521208" y="348361"/>
                  </a:lnTo>
                  <a:lnTo>
                    <a:pt x="530352" y="344297"/>
                  </a:lnTo>
                  <a:lnTo>
                    <a:pt x="534035" y="341503"/>
                  </a:lnTo>
                  <a:lnTo>
                    <a:pt x="536575" y="337820"/>
                  </a:lnTo>
                  <a:lnTo>
                    <a:pt x="537298" y="336804"/>
                  </a:lnTo>
                  <a:lnTo>
                    <a:pt x="539242" y="334137"/>
                  </a:lnTo>
                  <a:lnTo>
                    <a:pt x="540512" y="329946"/>
                  </a:lnTo>
                  <a:lnTo>
                    <a:pt x="540512" y="320421"/>
                  </a:lnTo>
                  <a:close/>
                </a:path>
                <a:path w="3399790" h="407035">
                  <a:moveTo>
                    <a:pt x="544830" y="281813"/>
                  </a:moveTo>
                  <a:lnTo>
                    <a:pt x="518668" y="281813"/>
                  </a:lnTo>
                  <a:lnTo>
                    <a:pt x="518668" y="268097"/>
                  </a:lnTo>
                  <a:lnTo>
                    <a:pt x="501523" y="268097"/>
                  </a:lnTo>
                  <a:lnTo>
                    <a:pt x="501523" y="281813"/>
                  </a:lnTo>
                  <a:lnTo>
                    <a:pt x="475234" y="281813"/>
                  </a:lnTo>
                  <a:lnTo>
                    <a:pt x="475234" y="295402"/>
                  </a:lnTo>
                  <a:lnTo>
                    <a:pt x="544830" y="295402"/>
                  </a:lnTo>
                  <a:lnTo>
                    <a:pt x="544830" y="281813"/>
                  </a:lnTo>
                  <a:close/>
                </a:path>
                <a:path w="3399790" h="407035">
                  <a:moveTo>
                    <a:pt x="595630" y="266827"/>
                  </a:moveTo>
                  <a:lnTo>
                    <a:pt x="578993" y="266827"/>
                  </a:lnTo>
                  <a:lnTo>
                    <a:pt x="578993" y="302387"/>
                  </a:lnTo>
                  <a:lnTo>
                    <a:pt x="565785" y="302387"/>
                  </a:lnTo>
                  <a:lnTo>
                    <a:pt x="565785" y="269494"/>
                  </a:lnTo>
                  <a:lnTo>
                    <a:pt x="549275" y="269494"/>
                  </a:lnTo>
                  <a:lnTo>
                    <a:pt x="549275" y="349758"/>
                  </a:lnTo>
                  <a:lnTo>
                    <a:pt x="565785" y="349758"/>
                  </a:lnTo>
                  <a:lnTo>
                    <a:pt x="565785" y="316611"/>
                  </a:lnTo>
                  <a:lnTo>
                    <a:pt x="578993" y="316611"/>
                  </a:lnTo>
                  <a:lnTo>
                    <a:pt x="578993" y="354584"/>
                  </a:lnTo>
                  <a:lnTo>
                    <a:pt x="595630" y="354584"/>
                  </a:lnTo>
                  <a:lnTo>
                    <a:pt x="595630" y="316611"/>
                  </a:lnTo>
                  <a:lnTo>
                    <a:pt x="595630" y="302387"/>
                  </a:lnTo>
                  <a:lnTo>
                    <a:pt x="595630" y="266827"/>
                  </a:lnTo>
                  <a:close/>
                </a:path>
                <a:path w="3399790" h="407035">
                  <a:moveTo>
                    <a:pt x="596392" y="376174"/>
                  </a:moveTo>
                  <a:lnTo>
                    <a:pt x="594487" y="371729"/>
                  </a:lnTo>
                  <a:lnTo>
                    <a:pt x="592124" y="369443"/>
                  </a:lnTo>
                  <a:lnTo>
                    <a:pt x="590550" y="367919"/>
                  </a:lnTo>
                  <a:lnTo>
                    <a:pt x="586740" y="364109"/>
                  </a:lnTo>
                  <a:lnTo>
                    <a:pt x="581279" y="361315"/>
                  </a:lnTo>
                  <a:lnTo>
                    <a:pt x="578993" y="360718"/>
                  </a:lnTo>
                  <a:lnTo>
                    <a:pt x="578993" y="377571"/>
                  </a:lnTo>
                  <a:lnTo>
                    <a:pt x="578866" y="381508"/>
                  </a:lnTo>
                  <a:lnTo>
                    <a:pt x="578993" y="385445"/>
                  </a:lnTo>
                  <a:lnTo>
                    <a:pt x="576326" y="388366"/>
                  </a:lnTo>
                  <a:lnTo>
                    <a:pt x="570992" y="390271"/>
                  </a:lnTo>
                  <a:lnTo>
                    <a:pt x="565658" y="392303"/>
                  </a:lnTo>
                  <a:lnTo>
                    <a:pt x="557911" y="393319"/>
                  </a:lnTo>
                  <a:lnTo>
                    <a:pt x="537972" y="393319"/>
                  </a:lnTo>
                  <a:lnTo>
                    <a:pt x="530479" y="392303"/>
                  </a:lnTo>
                  <a:lnTo>
                    <a:pt x="525272" y="390271"/>
                  </a:lnTo>
                  <a:lnTo>
                    <a:pt x="520192" y="388366"/>
                  </a:lnTo>
                  <a:lnTo>
                    <a:pt x="517652" y="385445"/>
                  </a:lnTo>
                  <a:lnTo>
                    <a:pt x="517652" y="377571"/>
                  </a:lnTo>
                  <a:lnTo>
                    <a:pt x="520192" y="374523"/>
                  </a:lnTo>
                  <a:lnTo>
                    <a:pt x="525399" y="372491"/>
                  </a:lnTo>
                  <a:lnTo>
                    <a:pt x="530733" y="370586"/>
                  </a:lnTo>
                  <a:lnTo>
                    <a:pt x="538226" y="369443"/>
                  </a:lnTo>
                  <a:lnTo>
                    <a:pt x="558292" y="369443"/>
                  </a:lnTo>
                  <a:lnTo>
                    <a:pt x="565912" y="370586"/>
                  </a:lnTo>
                  <a:lnTo>
                    <a:pt x="571119" y="372491"/>
                  </a:lnTo>
                  <a:lnTo>
                    <a:pt x="576326" y="374523"/>
                  </a:lnTo>
                  <a:lnTo>
                    <a:pt x="578993" y="377571"/>
                  </a:lnTo>
                  <a:lnTo>
                    <a:pt x="578993" y="360718"/>
                  </a:lnTo>
                  <a:lnTo>
                    <a:pt x="548259" y="356489"/>
                  </a:lnTo>
                  <a:lnTo>
                    <a:pt x="541070" y="356666"/>
                  </a:lnTo>
                  <a:lnTo>
                    <a:pt x="502285" y="371729"/>
                  </a:lnTo>
                  <a:lnTo>
                    <a:pt x="500380" y="376174"/>
                  </a:lnTo>
                  <a:lnTo>
                    <a:pt x="500380" y="386715"/>
                  </a:lnTo>
                  <a:lnTo>
                    <a:pt x="534377" y="405714"/>
                  </a:lnTo>
                  <a:lnTo>
                    <a:pt x="548259" y="406400"/>
                  </a:lnTo>
                  <a:lnTo>
                    <a:pt x="555447" y="406234"/>
                  </a:lnTo>
                  <a:lnTo>
                    <a:pt x="592251" y="393319"/>
                  </a:lnTo>
                  <a:lnTo>
                    <a:pt x="594487" y="391160"/>
                  </a:lnTo>
                  <a:lnTo>
                    <a:pt x="596392" y="386715"/>
                  </a:lnTo>
                  <a:lnTo>
                    <a:pt x="596392" y="376174"/>
                  </a:lnTo>
                  <a:close/>
                </a:path>
                <a:path w="3399790" h="407035">
                  <a:moveTo>
                    <a:pt x="2904998" y="12700"/>
                  </a:moveTo>
                  <a:lnTo>
                    <a:pt x="2888996" y="12700"/>
                  </a:lnTo>
                  <a:lnTo>
                    <a:pt x="2888996" y="45212"/>
                  </a:lnTo>
                  <a:lnTo>
                    <a:pt x="2888996" y="58801"/>
                  </a:lnTo>
                  <a:lnTo>
                    <a:pt x="2888996" y="92075"/>
                  </a:lnTo>
                  <a:lnTo>
                    <a:pt x="2866517" y="92075"/>
                  </a:lnTo>
                  <a:lnTo>
                    <a:pt x="2866517" y="58801"/>
                  </a:lnTo>
                  <a:lnTo>
                    <a:pt x="2888996" y="58801"/>
                  </a:lnTo>
                  <a:lnTo>
                    <a:pt x="2888996" y="45212"/>
                  </a:lnTo>
                  <a:lnTo>
                    <a:pt x="2866517" y="45212"/>
                  </a:lnTo>
                  <a:lnTo>
                    <a:pt x="2866517" y="12700"/>
                  </a:lnTo>
                  <a:lnTo>
                    <a:pt x="2850134" y="12700"/>
                  </a:lnTo>
                  <a:lnTo>
                    <a:pt x="2850134" y="106045"/>
                  </a:lnTo>
                  <a:lnTo>
                    <a:pt x="2904998" y="106045"/>
                  </a:lnTo>
                  <a:lnTo>
                    <a:pt x="2904998" y="92075"/>
                  </a:lnTo>
                  <a:lnTo>
                    <a:pt x="2904998" y="58801"/>
                  </a:lnTo>
                  <a:lnTo>
                    <a:pt x="2904998" y="45212"/>
                  </a:lnTo>
                  <a:lnTo>
                    <a:pt x="2904998" y="12700"/>
                  </a:lnTo>
                  <a:close/>
                </a:path>
                <a:path w="3399790" h="407035">
                  <a:moveTo>
                    <a:pt x="2966339" y="0"/>
                  </a:moveTo>
                  <a:lnTo>
                    <a:pt x="2949829" y="0"/>
                  </a:lnTo>
                  <a:lnTo>
                    <a:pt x="2949829" y="54102"/>
                  </a:lnTo>
                  <a:lnTo>
                    <a:pt x="2935097" y="54102"/>
                  </a:lnTo>
                  <a:lnTo>
                    <a:pt x="2935097" y="2413"/>
                  </a:lnTo>
                  <a:lnTo>
                    <a:pt x="2918714" y="2413"/>
                  </a:lnTo>
                  <a:lnTo>
                    <a:pt x="2918714" y="133223"/>
                  </a:lnTo>
                  <a:lnTo>
                    <a:pt x="2935097" y="133223"/>
                  </a:lnTo>
                  <a:lnTo>
                    <a:pt x="2935097" y="68199"/>
                  </a:lnTo>
                  <a:lnTo>
                    <a:pt x="2949829" y="68199"/>
                  </a:lnTo>
                  <a:lnTo>
                    <a:pt x="2949829" y="139700"/>
                  </a:lnTo>
                  <a:lnTo>
                    <a:pt x="2966339" y="139700"/>
                  </a:lnTo>
                  <a:lnTo>
                    <a:pt x="2966339" y="68199"/>
                  </a:lnTo>
                  <a:lnTo>
                    <a:pt x="2966339" y="54102"/>
                  </a:lnTo>
                  <a:lnTo>
                    <a:pt x="2966339" y="0"/>
                  </a:lnTo>
                  <a:close/>
                </a:path>
                <a:path w="3399790" h="407035">
                  <a:moveTo>
                    <a:pt x="3053715" y="35052"/>
                  </a:moveTo>
                  <a:lnTo>
                    <a:pt x="3052191" y="29210"/>
                  </a:lnTo>
                  <a:lnTo>
                    <a:pt x="3047898" y="22606"/>
                  </a:lnTo>
                  <a:lnTo>
                    <a:pt x="3045587" y="19050"/>
                  </a:lnTo>
                  <a:lnTo>
                    <a:pt x="3041015" y="14986"/>
                  </a:lnTo>
                  <a:lnTo>
                    <a:pt x="3036951" y="13004"/>
                  </a:lnTo>
                  <a:lnTo>
                    <a:pt x="3036951" y="37592"/>
                  </a:lnTo>
                  <a:lnTo>
                    <a:pt x="3036951" y="45212"/>
                  </a:lnTo>
                  <a:lnTo>
                    <a:pt x="3019933" y="60325"/>
                  </a:lnTo>
                  <a:lnTo>
                    <a:pt x="3012059" y="60325"/>
                  </a:lnTo>
                  <a:lnTo>
                    <a:pt x="3008503" y="59563"/>
                  </a:lnTo>
                  <a:lnTo>
                    <a:pt x="3005455" y="58039"/>
                  </a:lnTo>
                  <a:lnTo>
                    <a:pt x="3002280" y="56515"/>
                  </a:lnTo>
                  <a:lnTo>
                    <a:pt x="2999740" y="54229"/>
                  </a:lnTo>
                  <a:lnTo>
                    <a:pt x="2997962" y="51435"/>
                  </a:lnTo>
                  <a:lnTo>
                    <a:pt x="2996184" y="48514"/>
                  </a:lnTo>
                  <a:lnTo>
                    <a:pt x="2995295" y="45212"/>
                  </a:lnTo>
                  <a:lnTo>
                    <a:pt x="2995320" y="37592"/>
                  </a:lnTo>
                  <a:lnTo>
                    <a:pt x="2996184" y="34417"/>
                  </a:lnTo>
                  <a:lnTo>
                    <a:pt x="2999740" y="28575"/>
                  </a:lnTo>
                  <a:lnTo>
                    <a:pt x="3002280" y="26416"/>
                  </a:lnTo>
                  <a:lnTo>
                    <a:pt x="3005455" y="24892"/>
                  </a:lnTo>
                  <a:lnTo>
                    <a:pt x="3008503" y="23368"/>
                  </a:lnTo>
                  <a:lnTo>
                    <a:pt x="3012059" y="22606"/>
                  </a:lnTo>
                  <a:lnTo>
                    <a:pt x="3020060" y="22606"/>
                  </a:lnTo>
                  <a:lnTo>
                    <a:pt x="3023616" y="23368"/>
                  </a:lnTo>
                  <a:lnTo>
                    <a:pt x="3029966" y="26416"/>
                  </a:lnTo>
                  <a:lnTo>
                    <a:pt x="3032379" y="28575"/>
                  </a:lnTo>
                  <a:lnTo>
                    <a:pt x="3034157" y="31496"/>
                  </a:lnTo>
                  <a:lnTo>
                    <a:pt x="3035935" y="34290"/>
                  </a:lnTo>
                  <a:lnTo>
                    <a:pt x="3036951" y="37592"/>
                  </a:lnTo>
                  <a:lnTo>
                    <a:pt x="3036951" y="13004"/>
                  </a:lnTo>
                  <a:lnTo>
                    <a:pt x="3035300" y="12192"/>
                  </a:lnTo>
                  <a:lnTo>
                    <a:pt x="3029585" y="9271"/>
                  </a:lnTo>
                  <a:lnTo>
                    <a:pt x="3023108" y="7874"/>
                  </a:lnTo>
                  <a:lnTo>
                    <a:pt x="3008884" y="7874"/>
                  </a:lnTo>
                  <a:lnTo>
                    <a:pt x="3002407" y="9271"/>
                  </a:lnTo>
                  <a:lnTo>
                    <a:pt x="2996692" y="12192"/>
                  </a:lnTo>
                  <a:lnTo>
                    <a:pt x="2990977" y="14986"/>
                  </a:lnTo>
                  <a:lnTo>
                    <a:pt x="2986532" y="19050"/>
                  </a:lnTo>
                  <a:lnTo>
                    <a:pt x="2983230" y="24130"/>
                  </a:lnTo>
                  <a:lnTo>
                    <a:pt x="2980055" y="29210"/>
                  </a:lnTo>
                  <a:lnTo>
                    <a:pt x="2978404" y="35052"/>
                  </a:lnTo>
                  <a:lnTo>
                    <a:pt x="2978404" y="47879"/>
                  </a:lnTo>
                  <a:lnTo>
                    <a:pt x="2980055" y="53594"/>
                  </a:lnTo>
                  <a:lnTo>
                    <a:pt x="2983357" y="58674"/>
                  </a:lnTo>
                  <a:lnTo>
                    <a:pt x="2986532" y="63881"/>
                  </a:lnTo>
                  <a:lnTo>
                    <a:pt x="2991104" y="67818"/>
                  </a:lnTo>
                  <a:lnTo>
                    <a:pt x="2996819" y="70739"/>
                  </a:lnTo>
                  <a:lnTo>
                    <a:pt x="3002407" y="73660"/>
                  </a:lnTo>
                  <a:lnTo>
                    <a:pt x="3008884" y="75057"/>
                  </a:lnTo>
                  <a:lnTo>
                    <a:pt x="3023108" y="75057"/>
                  </a:lnTo>
                  <a:lnTo>
                    <a:pt x="3029585" y="73660"/>
                  </a:lnTo>
                  <a:lnTo>
                    <a:pt x="3041015" y="67818"/>
                  </a:lnTo>
                  <a:lnTo>
                    <a:pt x="3045587" y="63881"/>
                  </a:lnTo>
                  <a:lnTo>
                    <a:pt x="3047898" y="60325"/>
                  </a:lnTo>
                  <a:lnTo>
                    <a:pt x="3052191" y="53721"/>
                  </a:lnTo>
                  <a:lnTo>
                    <a:pt x="3053715" y="47879"/>
                  </a:lnTo>
                  <a:lnTo>
                    <a:pt x="3053715" y="35052"/>
                  </a:lnTo>
                  <a:close/>
                </a:path>
                <a:path w="3399790" h="407035">
                  <a:moveTo>
                    <a:pt x="3088640" y="107061"/>
                  </a:moveTo>
                  <a:lnTo>
                    <a:pt x="3086735" y="102235"/>
                  </a:lnTo>
                  <a:lnTo>
                    <a:pt x="3084068" y="99314"/>
                  </a:lnTo>
                  <a:lnTo>
                    <a:pt x="3082925" y="98044"/>
                  </a:lnTo>
                  <a:lnTo>
                    <a:pt x="3078988" y="93980"/>
                  </a:lnTo>
                  <a:lnTo>
                    <a:pt x="3073654" y="90932"/>
                  </a:lnTo>
                  <a:lnTo>
                    <a:pt x="3071495" y="90284"/>
                  </a:lnTo>
                  <a:lnTo>
                    <a:pt x="3071495" y="108204"/>
                  </a:lnTo>
                  <a:lnTo>
                    <a:pt x="3071495" y="116967"/>
                  </a:lnTo>
                  <a:lnTo>
                    <a:pt x="3068828" y="120269"/>
                  </a:lnTo>
                  <a:lnTo>
                    <a:pt x="3063621" y="122555"/>
                  </a:lnTo>
                  <a:lnTo>
                    <a:pt x="3058287" y="124841"/>
                  </a:lnTo>
                  <a:lnTo>
                    <a:pt x="3050794" y="125984"/>
                  </a:lnTo>
                  <a:lnTo>
                    <a:pt x="3031617" y="125984"/>
                  </a:lnTo>
                  <a:lnTo>
                    <a:pt x="3024251" y="124841"/>
                  </a:lnTo>
                  <a:lnTo>
                    <a:pt x="3014091" y="120269"/>
                  </a:lnTo>
                  <a:lnTo>
                    <a:pt x="3011551" y="116967"/>
                  </a:lnTo>
                  <a:lnTo>
                    <a:pt x="3011640" y="108204"/>
                  </a:lnTo>
                  <a:lnTo>
                    <a:pt x="3014091" y="104902"/>
                  </a:lnTo>
                  <a:lnTo>
                    <a:pt x="3019171" y="102743"/>
                  </a:lnTo>
                  <a:lnTo>
                    <a:pt x="3024251" y="100457"/>
                  </a:lnTo>
                  <a:lnTo>
                    <a:pt x="3031490" y="99314"/>
                  </a:lnTo>
                  <a:lnTo>
                    <a:pt x="3050921" y="99314"/>
                  </a:lnTo>
                  <a:lnTo>
                    <a:pt x="3058414" y="100457"/>
                  </a:lnTo>
                  <a:lnTo>
                    <a:pt x="3063621" y="102616"/>
                  </a:lnTo>
                  <a:lnTo>
                    <a:pt x="3068828" y="104902"/>
                  </a:lnTo>
                  <a:lnTo>
                    <a:pt x="3071495" y="108204"/>
                  </a:lnTo>
                  <a:lnTo>
                    <a:pt x="3071495" y="90284"/>
                  </a:lnTo>
                  <a:lnTo>
                    <a:pt x="3059430" y="86614"/>
                  </a:lnTo>
                  <a:lnTo>
                    <a:pt x="3051175" y="85598"/>
                  </a:lnTo>
                  <a:lnTo>
                    <a:pt x="3031998" y="85598"/>
                  </a:lnTo>
                  <a:lnTo>
                    <a:pt x="2996184" y="102235"/>
                  </a:lnTo>
                  <a:lnTo>
                    <a:pt x="2994279" y="107061"/>
                  </a:lnTo>
                  <a:lnTo>
                    <a:pt x="2994279" y="118237"/>
                  </a:lnTo>
                  <a:lnTo>
                    <a:pt x="3031871" y="139700"/>
                  </a:lnTo>
                  <a:lnTo>
                    <a:pt x="3051175" y="139700"/>
                  </a:lnTo>
                  <a:lnTo>
                    <a:pt x="3059430" y="138684"/>
                  </a:lnTo>
                  <a:lnTo>
                    <a:pt x="3073654" y="134366"/>
                  </a:lnTo>
                  <a:lnTo>
                    <a:pt x="3079115" y="131191"/>
                  </a:lnTo>
                  <a:lnTo>
                    <a:pt x="3083991" y="125984"/>
                  </a:lnTo>
                  <a:lnTo>
                    <a:pt x="3086735" y="123063"/>
                  </a:lnTo>
                  <a:lnTo>
                    <a:pt x="3088640" y="118237"/>
                  </a:lnTo>
                  <a:lnTo>
                    <a:pt x="3088640" y="107061"/>
                  </a:lnTo>
                  <a:close/>
                </a:path>
                <a:path w="3399790" h="407035">
                  <a:moveTo>
                    <a:pt x="3106293" y="18542"/>
                  </a:moveTo>
                  <a:lnTo>
                    <a:pt x="3086989" y="18542"/>
                  </a:lnTo>
                  <a:lnTo>
                    <a:pt x="3086989" y="127"/>
                  </a:lnTo>
                  <a:lnTo>
                    <a:pt x="3069717" y="127"/>
                  </a:lnTo>
                  <a:lnTo>
                    <a:pt x="3069717" y="82042"/>
                  </a:lnTo>
                  <a:lnTo>
                    <a:pt x="3086989" y="82042"/>
                  </a:lnTo>
                  <a:lnTo>
                    <a:pt x="3086989" y="62992"/>
                  </a:lnTo>
                  <a:lnTo>
                    <a:pt x="3106293" y="62992"/>
                  </a:lnTo>
                  <a:lnTo>
                    <a:pt x="3106293" y="48514"/>
                  </a:lnTo>
                  <a:lnTo>
                    <a:pt x="3086989" y="48514"/>
                  </a:lnTo>
                  <a:lnTo>
                    <a:pt x="3086989" y="32766"/>
                  </a:lnTo>
                  <a:lnTo>
                    <a:pt x="3106293" y="32766"/>
                  </a:lnTo>
                  <a:lnTo>
                    <a:pt x="3106293" y="18542"/>
                  </a:lnTo>
                  <a:close/>
                </a:path>
                <a:path w="3399790" h="407035">
                  <a:moveTo>
                    <a:pt x="3183890" y="56769"/>
                  </a:moveTo>
                  <a:lnTo>
                    <a:pt x="3182493" y="52197"/>
                  </a:lnTo>
                  <a:lnTo>
                    <a:pt x="3179724" y="48514"/>
                  </a:lnTo>
                  <a:lnTo>
                    <a:pt x="3176524" y="44069"/>
                  </a:lnTo>
                  <a:lnTo>
                    <a:pt x="3172460" y="41021"/>
                  </a:lnTo>
                  <a:lnTo>
                    <a:pt x="3167253" y="38735"/>
                  </a:lnTo>
                  <a:lnTo>
                    <a:pt x="3167126" y="38684"/>
                  </a:lnTo>
                  <a:lnTo>
                    <a:pt x="3167126" y="57912"/>
                  </a:lnTo>
                  <a:lnTo>
                    <a:pt x="3167062" y="66167"/>
                  </a:lnTo>
                  <a:lnTo>
                    <a:pt x="3165602" y="69215"/>
                  </a:lnTo>
                  <a:lnTo>
                    <a:pt x="3158998" y="74041"/>
                  </a:lnTo>
                  <a:lnTo>
                    <a:pt x="3154807" y="75184"/>
                  </a:lnTo>
                  <a:lnTo>
                    <a:pt x="3144266" y="75184"/>
                  </a:lnTo>
                  <a:lnTo>
                    <a:pt x="3139948" y="74041"/>
                  </a:lnTo>
                  <a:lnTo>
                    <a:pt x="3136646" y="71628"/>
                  </a:lnTo>
                  <a:lnTo>
                    <a:pt x="3133471" y="69342"/>
                  </a:lnTo>
                  <a:lnTo>
                    <a:pt x="3131820" y="66167"/>
                  </a:lnTo>
                  <a:lnTo>
                    <a:pt x="3131820" y="57912"/>
                  </a:lnTo>
                  <a:lnTo>
                    <a:pt x="3149600" y="48514"/>
                  </a:lnTo>
                  <a:lnTo>
                    <a:pt x="3154807" y="48641"/>
                  </a:lnTo>
                  <a:lnTo>
                    <a:pt x="3158998" y="49911"/>
                  </a:lnTo>
                  <a:lnTo>
                    <a:pt x="3162300" y="52197"/>
                  </a:lnTo>
                  <a:lnTo>
                    <a:pt x="3165602" y="54610"/>
                  </a:lnTo>
                  <a:lnTo>
                    <a:pt x="3167126" y="57912"/>
                  </a:lnTo>
                  <a:lnTo>
                    <a:pt x="3167126" y="38684"/>
                  </a:lnTo>
                  <a:lnTo>
                    <a:pt x="3162173" y="36576"/>
                  </a:lnTo>
                  <a:lnTo>
                    <a:pt x="3156204" y="35433"/>
                  </a:lnTo>
                  <a:lnTo>
                    <a:pt x="3142869" y="35433"/>
                  </a:lnTo>
                  <a:lnTo>
                    <a:pt x="3115183" y="56769"/>
                  </a:lnTo>
                  <a:lnTo>
                    <a:pt x="3115183" y="67310"/>
                  </a:lnTo>
                  <a:lnTo>
                    <a:pt x="3116580" y="71882"/>
                  </a:lnTo>
                  <a:lnTo>
                    <a:pt x="3119501" y="75819"/>
                  </a:lnTo>
                  <a:lnTo>
                    <a:pt x="3122422" y="79883"/>
                  </a:lnTo>
                  <a:lnTo>
                    <a:pt x="3126486" y="82931"/>
                  </a:lnTo>
                  <a:lnTo>
                    <a:pt x="3131693" y="85217"/>
                  </a:lnTo>
                  <a:lnTo>
                    <a:pt x="3136900" y="87376"/>
                  </a:lnTo>
                  <a:lnTo>
                    <a:pt x="3142869" y="88519"/>
                  </a:lnTo>
                  <a:lnTo>
                    <a:pt x="3156204" y="88519"/>
                  </a:lnTo>
                  <a:lnTo>
                    <a:pt x="3179445" y="75819"/>
                  </a:lnTo>
                  <a:lnTo>
                    <a:pt x="3179927" y="75184"/>
                  </a:lnTo>
                  <a:lnTo>
                    <a:pt x="3182493" y="71882"/>
                  </a:lnTo>
                  <a:lnTo>
                    <a:pt x="3183890" y="67310"/>
                  </a:lnTo>
                  <a:lnTo>
                    <a:pt x="3183890" y="56769"/>
                  </a:lnTo>
                  <a:close/>
                </a:path>
                <a:path w="3399790" h="407035">
                  <a:moveTo>
                    <a:pt x="3191002" y="15621"/>
                  </a:moveTo>
                  <a:lnTo>
                    <a:pt x="3158236" y="15621"/>
                  </a:lnTo>
                  <a:lnTo>
                    <a:pt x="3158236" y="0"/>
                  </a:lnTo>
                  <a:lnTo>
                    <a:pt x="3140837" y="0"/>
                  </a:lnTo>
                  <a:lnTo>
                    <a:pt x="3140837" y="15621"/>
                  </a:lnTo>
                  <a:lnTo>
                    <a:pt x="3108071" y="15621"/>
                  </a:lnTo>
                  <a:lnTo>
                    <a:pt x="3108071" y="29337"/>
                  </a:lnTo>
                  <a:lnTo>
                    <a:pt x="3191002" y="29337"/>
                  </a:lnTo>
                  <a:lnTo>
                    <a:pt x="3191002" y="15621"/>
                  </a:lnTo>
                  <a:close/>
                </a:path>
                <a:path w="3399790" h="407035">
                  <a:moveTo>
                    <a:pt x="3223895" y="123063"/>
                  </a:moveTo>
                  <a:lnTo>
                    <a:pt x="3145917" y="123063"/>
                  </a:lnTo>
                  <a:lnTo>
                    <a:pt x="3145917" y="96520"/>
                  </a:lnTo>
                  <a:lnTo>
                    <a:pt x="3128518" y="96520"/>
                  </a:lnTo>
                  <a:lnTo>
                    <a:pt x="3128518" y="137160"/>
                  </a:lnTo>
                  <a:lnTo>
                    <a:pt x="3223895" y="137160"/>
                  </a:lnTo>
                  <a:lnTo>
                    <a:pt x="3223895" y="123063"/>
                  </a:lnTo>
                  <a:close/>
                </a:path>
                <a:path w="3399790" h="407035">
                  <a:moveTo>
                    <a:pt x="3237738" y="43942"/>
                  </a:moveTo>
                  <a:lnTo>
                    <a:pt x="3218053" y="43942"/>
                  </a:lnTo>
                  <a:lnTo>
                    <a:pt x="3218053" y="127"/>
                  </a:lnTo>
                  <a:lnTo>
                    <a:pt x="3200781" y="127"/>
                  </a:lnTo>
                  <a:lnTo>
                    <a:pt x="3200781" y="104648"/>
                  </a:lnTo>
                  <a:lnTo>
                    <a:pt x="3218053" y="104648"/>
                  </a:lnTo>
                  <a:lnTo>
                    <a:pt x="3218053" y="58293"/>
                  </a:lnTo>
                  <a:lnTo>
                    <a:pt x="3237738" y="58293"/>
                  </a:lnTo>
                  <a:lnTo>
                    <a:pt x="3237738" y="43942"/>
                  </a:lnTo>
                  <a:close/>
                </a:path>
                <a:path w="3399790" h="407035">
                  <a:moveTo>
                    <a:pt x="3321939" y="101346"/>
                  </a:moveTo>
                  <a:lnTo>
                    <a:pt x="3320618" y="91440"/>
                  </a:lnTo>
                  <a:lnTo>
                    <a:pt x="3320034" y="86995"/>
                  </a:lnTo>
                  <a:lnTo>
                    <a:pt x="3313176" y="88074"/>
                  </a:lnTo>
                  <a:lnTo>
                    <a:pt x="3270212" y="91300"/>
                  </a:lnTo>
                  <a:lnTo>
                    <a:pt x="3261868" y="91440"/>
                  </a:lnTo>
                  <a:lnTo>
                    <a:pt x="3261868" y="27178"/>
                  </a:lnTo>
                  <a:lnTo>
                    <a:pt x="3310128" y="27178"/>
                  </a:lnTo>
                  <a:lnTo>
                    <a:pt x="3310128" y="13081"/>
                  </a:lnTo>
                  <a:lnTo>
                    <a:pt x="3244596" y="13081"/>
                  </a:lnTo>
                  <a:lnTo>
                    <a:pt x="3244596" y="106045"/>
                  </a:lnTo>
                  <a:lnTo>
                    <a:pt x="3256153" y="106045"/>
                  </a:lnTo>
                  <a:lnTo>
                    <a:pt x="3266224" y="105981"/>
                  </a:lnTo>
                  <a:lnTo>
                    <a:pt x="3306788" y="103619"/>
                  </a:lnTo>
                  <a:lnTo>
                    <a:pt x="3314331" y="102590"/>
                  </a:lnTo>
                  <a:lnTo>
                    <a:pt x="3321939" y="101346"/>
                  </a:lnTo>
                  <a:close/>
                </a:path>
                <a:path w="3399790" h="407035">
                  <a:moveTo>
                    <a:pt x="3370072" y="52959"/>
                  </a:moveTo>
                  <a:lnTo>
                    <a:pt x="3348609" y="52959"/>
                  </a:lnTo>
                  <a:lnTo>
                    <a:pt x="3348609" y="0"/>
                  </a:lnTo>
                  <a:lnTo>
                    <a:pt x="3331083" y="0"/>
                  </a:lnTo>
                  <a:lnTo>
                    <a:pt x="3331083" y="140081"/>
                  </a:lnTo>
                  <a:lnTo>
                    <a:pt x="3348609" y="140081"/>
                  </a:lnTo>
                  <a:lnTo>
                    <a:pt x="3348609" y="67310"/>
                  </a:lnTo>
                  <a:lnTo>
                    <a:pt x="3370072" y="67310"/>
                  </a:lnTo>
                  <a:lnTo>
                    <a:pt x="3370072" y="52959"/>
                  </a:lnTo>
                  <a:close/>
                </a:path>
                <a:path w="3399790" h="407035">
                  <a:moveTo>
                    <a:pt x="3399663" y="112903"/>
                  </a:moveTo>
                  <a:lnTo>
                    <a:pt x="3389376" y="102997"/>
                  </a:lnTo>
                  <a:lnTo>
                    <a:pt x="3386963" y="102997"/>
                  </a:lnTo>
                  <a:lnTo>
                    <a:pt x="3384550" y="102997"/>
                  </a:lnTo>
                  <a:lnTo>
                    <a:pt x="3382518" y="103632"/>
                  </a:lnTo>
                  <a:lnTo>
                    <a:pt x="3378708" y="105664"/>
                  </a:lnTo>
                  <a:lnTo>
                    <a:pt x="3377184" y="107188"/>
                  </a:lnTo>
                  <a:lnTo>
                    <a:pt x="3376168" y="109093"/>
                  </a:lnTo>
                  <a:lnTo>
                    <a:pt x="3375025" y="110998"/>
                  </a:lnTo>
                  <a:lnTo>
                    <a:pt x="3374517" y="113030"/>
                  </a:lnTo>
                  <a:lnTo>
                    <a:pt x="3374517" y="118872"/>
                  </a:lnTo>
                  <a:lnTo>
                    <a:pt x="3375787" y="121920"/>
                  </a:lnTo>
                  <a:lnTo>
                    <a:pt x="3378073" y="124206"/>
                  </a:lnTo>
                  <a:lnTo>
                    <a:pt x="3380486" y="126492"/>
                  </a:lnTo>
                  <a:lnTo>
                    <a:pt x="3383407" y="127635"/>
                  </a:lnTo>
                  <a:lnTo>
                    <a:pt x="3389376" y="127635"/>
                  </a:lnTo>
                  <a:lnTo>
                    <a:pt x="3399536" y="117602"/>
                  </a:lnTo>
                  <a:lnTo>
                    <a:pt x="3399536" y="115316"/>
                  </a:lnTo>
                  <a:lnTo>
                    <a:pt x="3399663" y="112903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954782" y="3369309"/>
              <a:ext cx="117093" cy="139319"/>
            </a:xfrm>
            <a:prstGeom prst="rect">
              <a:avLst/>
            </a:prstGeom>
          </p:spPr>
        </p:pic>
        <p:sp>
          <p:nvSpPr>
            <p:cNvPr id="130" name="object 130"/>
            <p:cNvSpPr/>
            <p:nvPr/>
          </p:nvSpPr>
          <p:spPr>
            <a:xfrm>
              <a:off x="3110992" y="3369182"/>
              <a:ext cx="1919605" cy="140335"/>
            </a:xfrm>
            <a:custGeom>
              <a:avLst/>
              <a:gdLst/>
              <a:ahLst/>
              <a:cxnLst/>
              <a:rect l="l" t="t" r="r" b="b"/>
              <a:pathLst>
                <a:path w="1919604" h="140335">
                  <a:moveTo>
                    <a:pt x="115316" y="127"/>
                  </a:moveTo>
                  <a:lnTo>
                    <a:pt x="97917" y="127"/>
                  </a:lnTo>
                  <a:lnTo>
                    <a:pt x="97917" y="20447"/>
                  </a:lnTo>
                  <a:lnTo>
                    <a:pt x="97917" y="34290"/>
                  </a:lnTo>
                  <a:lnTo>
                    <a:pt x="97917" y="54102"/>
                  </a:lnTo>
                  <a:lnTo>
                    <a:pt x="72517" y="54102"/>
                  </a:lnTo>
                  <a:lnTo>
                    <a:pt x="73279" y="50800"/>
                  </a:lnTo>
                  <a:lnTo>
                    <a:pt x="73558" y="48387"/>
                  </a:lnTo>
                  <a:lnTo>
                    <a:pt x="73583" y="40259"/>
                  </a:lnTo>
                  <a:lnTo>
                    <a:pt x="73279" y="37592"/>
                  </a:lnTo>
                  <a:lnTo>
                    <a:pt x="72390" y="34290"/>
                  </a:lnTo>
                  <a:lnTo>
                    <a:pt x="97917" y="34290"/>
                  </a:lnTo>
                  <a:lnTo>
                    <a:pt x="97917" y="20447"/>
                  </a:lnTo>
                  <a:lnTo>
                    <a:pt x="64770" y="20447"/>
                  </a:lnTo>
                  <a:lnTo>
                    <a:pt x="61468" y="16637"/>
                  </a:lnTo>
                  <a:lnTo>
                    <a:pt x="57277" y="13843"/>
                  </a:lnTo>
                  <a:lnTo>
                    <a:pt x="57150" y="13792"/>
                  </a:lnTo>
                  <a:lnTo>
                    <a:pt x="57150" y="40259"/>
                  </a:lnTo>
                  <a:lnTo>
                    <a:pt x="57150" y="48387"/>
                  </a:lnTo>
                  <a:lnTo>
                    <a:pt x="47244" y="62230"/>
                  </a:lnTo>
                  <a:lnTo>
                    <a:pt x="44196" y="64008"/>
                  </a:lnTo>
                  <a:lnTo>
                    <a:pt x="40767" y="64770"/>
                  </a:lnTo>
                  <a:lnTo>
                    <a:pt x="33020" y="64770"/>
                  </a:lnTo>
                  <a:lnTo>
                    <a:pt x="29464" y="64008"/>
                  </a:lnTo>
                  <a:lnTo>
                    <a:pt x="26416" y="62230"/>
                  </a:lnTo>
                  <a:lnTo>
                    <a:pt x="23241" y="60579"/>
                  </a:lnTo>
                  <a:lnTo>
                    <a:pt x="20828" y="58166"/>
                  </a:lnTo>
                  <a:lnTo>
                    <a:pt x="19050" y="55118"/>
                  </a:lnTo>
                  <a:lnTo>
                    <a:pt x="17272" y="51943"/>
                  </a:lnTo>
                  <a:lnTo>
                    <a:pt x="16383" y="48387"/>
                  </a:lnTo>
                  <a:lnTo>
                    <a:pt x="16383" y="40259"/>
                  </a:lnTo>
                  <a:lnTo>
                    <a:pt x="17272" y="36703"/>
                  </a:lnTo>
                  <a:lnTo>
                    <a:pt x="19050" y="33667"/>
                  </a:lnTo>
                  <a:lnTo>
                    <a:pt x="20828" y="30492"/>
                  </a:lnTo>
                  <a:lnTo>
                    <a:pt x="23241" y="28067"/>
                  </a:lnTo>
                  <a:lnTo>
                    <a:pt x="26416" y="26416"/>
                  </a:lnTo>
                  <a:lnTo>
                    <a:pt x="29464" y="24638"/>
                  </a:lnTo>
                  <a:lnTo>
                    <a:pt x="33020" y="23749"/>
                  </a:lnTo>
                  <a:lnTo>
                    <a:pt x="40767" y="23749"/>
                  </a:lnTo>
                  <a:lnTo>
                    <a:pt x="44196" y="24638"/>
                  </a:lnTo>
                  <a:lnTo>
                    <a:pt x="47244" y="26416"/>
                  </a:lnTo>
                  <a:lnTo>
                    <a:pt x="50292" y="28067"/>
                  </a:lnTo>
                  <a:lnTo>
                    <a:pt x="52705" y="30492"/>
                  </a:lnTo>
                  <a:lnTo>
                    <a:pt x="54483" y="33667"/>
                  </a:lnTo>
                  <a:lnTo>
                    <a:pt x="56261" y="36703"/>
                  </a:lnTo>
                  <a:lnTo>
                    <a:pt x="57150" y="40259"/>
                  </a:lnTo>
                  <a:lnTo>
                    <a:pt x="57150" y="13792"/>
                  </a:lnTo>
                  <a:lnTo>
                    <a:pt x="52451" y="11696"/>
                  </a:lnTo>
                  <a:lnTo>
                    <a:pt x="47625" y="9652"/>
                  </a:lnTo>
                  <a:lnTo>
                    <a:pt x="42418" y="8636"/>
                  </a:lnTo>
                  <a:lnTo>
                    <a:pt x="29972" y="8636"/>
                  </a:lnTo>
                  <a:lnTo>
                    <a:pt x="4826" y="26047"/>
                  </a:lnTo>
                  <a:lnTo>
                    <a:pt x="1651" y="31369"/>
                  </a:lnTo>
                  <a:lnTo>
                    <a:pt x="0" y="37592"/>
                  </a:lnTo>
                  <a:lnTo>
                    <a:pt x="0" y="51181"/>
                  </a:lnTo>
                  <a:lnTo>
                    <a:pt x="1651" y="57277"/>
                  </a:lnTo>
                  <a:lnTo>
                    <a:pt x="4826" y="62611"/>
                  </a:lnTo>
                  <a:lnTo>
                    <a:pt x="8001" y="68072"/>
                  </a:lnTo>
                  <a:lnTo>
                    <a:pt x="12446" y="72263"/>
                  </a:lnTo>
                  <a:lnTo>
                    <a:pt x="18034" y="75438"/>
                  </a:lnTo>
                  <a:lnTo>
                    <a:pt x="23622" y="78486"/>
                  </a:lnTo>
                  <a:lnTo>
                    <a:pt x="29845" y="80010"/>
                  </a:lnTo>
                  <a:lnTo>
                    <a:pt x="42291" y="80010"/>
                  </a:lnTo>
                  <a:lnTo>
                    <a:pt x="64770" y="68199"/>
                  </a:lnTo>
                  <a:lnTo>
                    <a:pt x="97917" y="68199"/>
                  </a:lnTo>
                  <a:lnTo>
                    <a:pt x="97917" y="102743"/>
                  </a:lnTo>
                  <a:lnTo>
                    <a:pt x="115316" y="102743"/>
                  </a:lnTo>
                  <a:lnTo>
                    <a:pt x="115316" y="68199"/>
                  </a:lnTo>
                  <a:lnTo>
                    <a:pt x="115316" y="64770"/>
                  </a:lnTo>
                  <a:lnTo>
                    <a:pt x="115316" y="54102"/>
                  </a:lnTo>
                  <a:lnTo>
                    <a:pt x="115316" y="34290"/>
                  </a:lnTo>
                  <a:lnTo>
                    <a:pt x="115316" y="23749"/>
                  </a:lnTo>
                  <a:lnTo>
                    <a:pt x="115316" y="20447"/>
                  </a:lnTo>
                  <a:lnTo>
                    <a:pt x="115316" y="127"/>
                  </a:lnTo>
                  <a:close/>
                </a:path>
                <a:path w="1919604" h="140335">
                  <a:moveTo>
                    <a:pt x="118745" y="123063"/>
                  </a:moveTo>
                  <a:lnTo>
                    <a:pt x="40894" y="123063"/>
                  </a:lnTo>
                  <a:lnTo>
                    <a:pt x="40894" y="92329"/>
                  </a:lnTo>
                  <a:lnTo>
                    <a:pt x="23368" y="92329"/>
                  </a:lnTo>
                  <a:lnTo>
                    <a:pt x="23368" y="137160"/>
                  </a:lnTo>
                  <a:lnTo>
                    <a:pt x="118745" y="137160"/>
                  </a:lnTo>
                  <a:lnTo>
                    <a:pt x="118745" y="123063"/>
                  </a:lnTo>
                  <a:close/>
                </a:path>
                <a:path w="1919604" h="140335">
                  <a:moveTo>
                    <a:pt x="256794" y="68199"/>
                  </a:moveTo>
                  <a:lnTo>
                    <a:pt x="237490" y="68199"/>
                  </a:lnTo>
                  <a:lnTo>
                    <a:pt x="239014" y="59436"/>
                  </a:lnTo>
                  <a:lnTo>
                    <a:pt x="240030" y="51562"/>
                  </a:lnTo>
                  <a:lnTo>
                    <a:pt x="240792" y="37719"/>
                  </a:lnTo>
                  <a:lnTo>
                    <a:pt x="241007" y="30861"/>
                  </a:lnTo>
                  <a:lnTo>
                    <a:pt x="241046" y="8521"/>
                  </a:lnTo>
                  <a:lnTo>
                    <a:pt x="144386" y="8521"/>
                  </a:lnTo>
                  <a:lnTo>
                    <a:pt x="144386" y="22225"/>
                  </a:lnTo>
                  <a:lnTo>
                    <a:pt x="224028" y="22225"/>
                  </a:lnTo>
                  <a:lnTo>
                    <a:pt x="223901" y="30861"/>
                  </a:lnTo>
                  <a:lnTo>
                    <a:pt x="223647" y="38481"/>
                  </a:lnTo>
                  <a:lnTo>
                    <a:pt x="223139" y="45466"/>
                  </a:lnTo>
                  <a:lnTo>
                    <a:pt x="222758" y="52324"/>
                  </a:lnTo>
                  <a:lnTo>
                    <a:pt x="221615" y="59817"/>
                  </a:lnTo>
                  <a:lnTo>
                    <a:pt x="219964" y="68199"/>
                  </a:lnTo>
                  <a:lnTo>
                    <a:pt x="129286" y="68199"/>
                  </a:lnTo>
                  <a:lnTo>
                    <a:pt x="129286" y="82296"/>
                  </a:lnTo>
                  <a:lnTo>
                    <a:pt x="183769" y="82296"/>
                  </a:lnTo>
                  <a:lnTo>
                    <a:pt x="183769" y="139954"/>
                  </a:lnTo>
                  <a:lnTo>
                    <a:pt x="201168" y="139954"/>
                  </a:lnTo>
                  <a:lnTo>
                    <a:pt x="201168" y="82296"/>
                  </a:lnTo>
                  <a:lnTo>
                    <a:pt x="256794" y="82296"/>
                  </a:lnTo>
                  <a:lnTo>
                    <a:pt x="256794" y="68199"/>
                  </a:lnTo>
                  <a:close/>
                </a:path>
                <a:path w="1919604" h="140335">
                  <a:moveTo>
                    <a:pt x="377444" y="0"/>
                  </a:moveTo>
                  <a:lnTo>
                    <a:pt x="360045" y="0"/>
                  </a:lnTo>
                  <a:lnTo>
                    <a:pt x="360045" y="18415"/>
                  </a:lnTo>
                  <a:lnTo>
                    <a:pt x="331851" y="18415"/>
                  </a:lnTo>
                  <a:lnTo>
                    <a:pt x="332613" y="14617"/>
                  </a:lnTo>
                  <a:lnTo>
                    <a:pt x="332867" y="10414"/>
                  </a:lnTo>
                  <a:lnTo>
                    <a:pt x="332867" y="5842"/>
                  </a:lnTo>
                  <a:lnTo>
                    <a:pt x="269875" y="5842"/>
                  </a:lnTo>
                  <a:lnTo>
                    <a:pt x="269875" y="19812"/>
                  </a:lnTo>
                  <a:lnTo>
                    <a:pt x="313690" y="19812"/>
                  </a:lnTo>
                  <a:lnTo>
                    <a:pt x="312115" y="26708"/>
                  </a:lnTo>
                  <a:lnTo>
                    <a:pt x="283464" y="53301"/>
                  </a:lnTo>
                  <a:lnTo>
                    <a:pt x="262128" y="59690"/>
                  </a:lnTo>
                  <a:lnTo>
                    <a:pt x="268097" y="73787"/>
                  </a:lnTo>
                  <a:lnTo>
                    <a:pt x="289572" y="67170"/>
                  </a:lnTo>
                  <a:lnTo>
                    <a:pt x="306743" y="57975"/>
                  </a:lnTo>
                  <a:lnTo>
                    <a:pt x="319620" y="46215"/>
                  </a:lnTo>
                  <a:lnTo>
                    <a:pt x="328168" y="31877"/>
                  </a:lnTo>
                  <a:lnTo>
                    <a:pt x="360045" y="31877"/>
                  </a:lnTo>
                  <a:lnTo>
                    <a:pt x="360045" y="45466"/>
                  </a:lnTo>
                  <a:lnTo>
                    <a:pt x="326517" y="45466"/>
                  </a:lnTo>
                  <a:lnTo>
                    <a:pt x="326517" y="58801"/>
                  </a:lnTo>
                  <a:lnTo>
                    <a:pt x="360045" y="58801"/>
                  </a:lnTo>
                  <a:lnTo>
                    <a:pt x="360045" y="70612"/>
                  </a:lnTo>
                  <a:lnTo>
                    <a:pt x="377444" y="70612"/>
                  </a:lnTo>
                  <a:lnTo>
                    <a:pt x="377444" y="31877"/>
                  </a:lnTo>
                  <a:lnTo>
                    <a:pt x="377444" y="18415"/>
                  </a:lnTo>
                  <a:lnTo>
                    <a:pt x="377444" y="0"/>
                  </a:lnTo>
                  <a:close/>
                </a:path>
                <a:path w="1919604" h="140335">
                  <a:moveTo>
                    <a:pt x="381000" y="124714"/>
                  </a:moveTo>
                  <a:lnTo>
                    <a:pt x="302895" y="124714"/>
                  </a:lnTo>
                  <a:lnTo>
                    <a:pt x="302895" y="113157"/>
                  </a:lnTo>
                  <a:lnTo>
                    <a:pt x="377444" y="113157"/>
                  </a:lnTo>
                  <a:lnTo>
                    <a:pt x="377444" y="76327"/>
                  </a:lnTo>
                  <a:lnTo>
                    <a:pt x="285242" y="76327"/>
                  </a:lnTo>
                  <a:lnTo>
                    <a:pt x="285242" y="89916"/>
                  </a:lnTo>
                  <a:lnTo>
                    <a:pt x="360172" y="89916"/>
                  </a:lnTo>
                  <a:lnTo>
                    <a:pt x="360172" y="100076"/>
                  </a:lnTo>
                  <a:lnTo>
                    <a:pt x="285496" y="100076"/>
                  </a:lnTo>
                  <a:lnTo>
                    <a:pt x="285496" y="138303"/>
                  </a:lnTo>
                  <a:lnTo>
                    <a:pt x="381000" y="138303"/>
                  </a:lnTo>
                  <a:lnTo>
                    <a:pt x="381000" y="124714"/>
                  </a:lnTo>
                  <a:close/>
                </a:path>
                <a:path w="1919604" h="140335">
                  <a:moveTo>
                    <a:pt x="469392" y="14351"/>
                  </a:moveTo>
                  <a:lnTo>
                    <a:pt x="397383" y="14351"/>
                  </a:lnTo>
                  <a:lnTo>
                    <a:pt x="397383" y="28321"/>
                  </a:lnTo>
                  <a:lnTo>
                    <a:pt x="452374" y="28321"/>
                  </a:lnTo>
                  <a:lnTo>
                    <a:pt x="452247" y="36195"/>
                  </a:lnTo>
                  <a:lnTo>
                    <a:pt x="448437" y="77216"/>
                  </a:lnTo>
                  <a:lnTo>
                    <a:pt x="465455" y="78740"/>
                  </a:lnTo>
                  <a:lnTo>
                    <a:pt x="469214" y="37896"/>
                  </a:lnTo>
                  <a:lnTo>
                    <a:pt x="469353" y="28321"/>
                  </a:lnTo>
                  <a:lnTo>
                    <a:pt x="469392" y="14351"/>
                  </a:lnTo>
                  <a:close/>
                </a:path>
                <a:path w="1919604" h="140335">
                  <a:moveTo>
                    <a:pt x="477393" y="105410"/>
                  </a:moveTo>
                  <a:lnTo>
                    <a:pt x="476719" y="95758"/>
                  </a:lnTo>
                  <a:lnTo>
                    <a:pt x="476504" y="92583"/>
                  </a:lnTo>
                  <a:lnTo>
                    <a:pt x="467563" y="93586"/>
                  </a:lnTo>
                  <a:lnTo>
                    <a:pt x="457542" y="94462"/>
                  </a:lnTo>
                  <a:lnTo>
                    <a:pt x="446417" y="95199"/>
                  </a:lnTo>
                  <a:lnTo>
                    <a:pt x="434213" y="95758"/>
                  </a:lnTo>
                  <a:lnTo>
                    <a:pt x="434213" y="54483"/>
                  </a:lnTo>
                  <a:lnTo>
                    <a:pt x="417068" y="54483"/>
                  </a:lnTo>
                  <a:lnTo>
                    <a:pt x="417068" y="96266"/>
                  </a:lnTo>
                  <a:lnTo>
                    <a:pt x="390017" y="96520"/>
                  </a:lnTo>
                  <a:lnTo>
                    <a:pt x="391668" y="110744"/>
                  </a:lnTo>
                  <a:lnTo>
                    <a:pt x="436372" y="109728"/>
                  </a:lnTo>
                  <a:lnTo>
                    <a:pt x="467525" y="106845"/>
                  </a:lnTo>
                  <a:lnTo>
                    <a:pt x="477393" y="105410"/>
                  </a:lnTo>
                  <a:close/>
                </a:path>
                <a:path w="1919604" h="140335">
                  <a:moveTo>
                    <a:pt x="521335" y="57150"/>
                  </a:moveTo>
                  <a:lnTo>
                    <a:pt x="501142" y="57150"/>
                  </a:lnTo>
                  <a:lnTo>
                    <a:pt x="501142" y="0"/>
                  </a:lnTo>
                  <a:lnTo>
                    <a:pt x="483616" y="0"/>
                  </a:lnTo>
                  <a:lnTo>
                    <a:pt x="483616" y="139700"/>
                  </a:lnTo>
                  <a:lnTo>
                    <a:pt x="501142" y="139700"/>
                  </a:lnTo>
                  <a:lnTo>
                    <a:pt x="501142" y="71501"/>
                  </a:lnTo>
                  <a:lnTo>
                    <a:pt x="521335" y="71501"/>
                  </a:lnTo>
                  <a:lnTo>
                    <a:pt x="521335" y="57150"/>
                  </a:lnTo>
                  <a:close/>
                </a:path>
                <a:path w="1919604" h="140335">
                  <a:moveTo>
                    <a:pt x="622935" y="24257"/>
                  </a:moveTo>
                  <a:lnTo>
                    <a:pt x="573278" y="24257"/>
                  </a:lnTo>
                  <a:lnTo>
                    <a:pt x="573278" y="6477"/>
                  </a:lnTo>
                  <a:lnTo>
                    <a:pt x="556006" y="6477"/>
                  </a:lnTo>
                  <a:lnTo>
                    <a:pt x="556006" y="24257"/>
                  </a:lnTo>
                  <a:lnTo>
                    <a:pt x="556006" y="36957"/>
                  </a:lnTo>
                  <a:lnTo>
                    <a:pt x="556006" y="53467"/>
                  </a:lnTo>
                  <a:lnTo>
                    <a:pt x="556006" y="67437"/>
                  </a:lnTo>
                  <a:lnTo>
                    <a:pt x="622935" y="67437"/>
                  </a:lnTo>
                  <a:lnTo>
                    <a:pt x="622935" y="53467"/>
                  </a:lnTo>
                  <a:lnTo>
                    <a:pt x="573278" y="53467"/>
                  </a:lnTo>
                  <a:lnTo>
                    <a:pt x="573278" y="36957"/>
                  </a:lnTo>
                  <a:lnTo>
                    <a:pt x="605663" y="36957"/>
                  </a:lnTo>
                  <a:lnTo>
                    <a:pt x="605663" y="53340"/>
                  </a:lnTo>
                  <a:lnTo>
                    <a:pt x="622935" y="53340"/>
                  </a:lnTo>
                  <a:lnTo>
                    <a:pt x="622935" y="36957"/>
                  </a:lnTo>
                  <a:lnTo>
                    <a:pt x="622935" y="24257"/>
                  </a:lnTo>
                  <a:close/>
                </a:path>
                <a:path w="1919604" h="140335">
                  <a:moveTo>
                    <a:pt x="622935" y="5969"/>
                  </a:moveTo>
                  <a:lnTo>
                    <a:pt x="605663" y="5969"/>
                  </a:lnTo>
                  <a:lnTo>
                    <a:pt x="605663" y="23749"/>
                  </a:lnTo>
                  <a:lnTo>
                    <a:pt x="622935" y="23749"/>
                  </a:lnTo>
                  <a:lnTo>
                    <a:pt x="622935" y="5969"/>
                  </a:lnTo>
                  <a:close/>
                </a:path>
                <a:path w="1919604" h="140335">
                  <a:moveTo>
                    <a:pt x="666242" y="124587"/>
                  </a:moveTo>
                  <a:lnTo>
                    <a:pt x="587502" y="124587"/>
                  </a:lnTo>
                  <a:lnTo>
                    <a:pt x="587502" y="114427"/>
                  </a:lnTo>
                  <a:lnTo>
                    <a:pt x="661543" y="114427"/>
                  </a:lnTo>
                  <a:lnTo>
                    <a:pt x="661543" y="101727"/>
                  </a:lnTo>
                  <a:lnTo>
                    <a:pt x="661543" y="90297"/>
                  </a:lnTo>
                  <a:lnTo>
                    <a:pt x="661543" y="77597"/>
                  </a:lnTo>
                  <a:lnTo>
                    <a:pt x="569976" y="77597"/>
                  </a:lnTo>
                  <a:lnTo>
                    <a:pt x="569976" y="90297"/>
                  </a:lnTo>
                  <a:lnTo>
                    <a:pt x="644525" y="90297"/>
                  </a:lnTo>
                  <a:lnTo>
                    <a:pt x="644525" y="101727"/>
                  </a:lnTo>
                  <a:lnTo>
                    <a:pt x="570230" y="101727"/>
                  </a:lnTo>
                  <a:lnTo>
                    <a:pt x="570230" y="114427"/>
                  </a:lnTo>
                  <a:lnTo>
                    <a:pt x="570230" y="124587"/>
                  </a:lnTo>
                  <a:lnTo>
                    <a:pt x="570230" y="138557"/>
                  </a:lnTo>
                  <a:lnTo>
                    <a:pt x="666242" y="138557"/>
                  </a:lnTo>
                  <a:lnTo>
                    <a:pt x="666242" y="124587"/>
                  </a:lnTo>
                  <a:close/>
                </a:path>
                <a:path w="1919604" h="140335">
                  <a:moveTo>
                    <a:pt x="681101" y="28067"/>
                  </a:moveTo>
                  <a:lnTo>
                    <a:pt x="661543" y="28067"/>
                  </a:lnTo>
                  <a:lnTo>
                    <a:pt x="661543" y="127"/>
                  </a:lnTo>
                  <a:lnTo>
                    <a:pt x="644271" y="127"/>
                  </a:lnTo>
                  <a:lnTo>
                    <a:pt x="644271" y="28067"/>
                  </a:lnTo>
                  <a:lnTo>
                    <a:pt x="644271" y="42037"/>
                  </a:lnTo>
                  <a:lnTo>
                    <a:pt x="644271" y="71247"/>
                  </a:lnTo>
                  <a:lnTo>
                    <a:pt x="661543" y="71247"/>
                  </a:lnTo>
                  <a:lnTo>
                    <a:pt x="661543" y="42037"/>
                  </a:lnTo>
                  <a:lnTo>
                    <a:pt x="681101" y="42037"/>
                  </a:lnTo>
                  <a:lnTo>
                    <a:pt x="681101" y="28067"/>
                  </a:lnTo>
                  <a:close/>
                </a:path>
                <a:path w="1919604" h="140335">
                  <a:moveTo>
                    <a:pt x="810133" y="109728"/>
                  </a:moveTo>
                  <a:lnTo>
                    <a:pt x="776605" y="109728"/>
                  </a:lnTo>
                  <a:lnTo>
                    <a:pt x="776605" y="80899"/>
                  </a:lnTo>
                  <a:lnTo>
                    <a:pt x="798703" y="80899"/>
                  </a:lnTo>
                  <a:lnTo>
                    <a:pt x="798703" y="67183"/>
                  </a:lnTo>
                  <a:lnTo>
                    <a:pt x="778891" y="67183"/>
                  </a:lnTo>
                  <a:lnTo>
                    <a:pt x="778891" y="25654"/>
                  </a:lnTo>
                  <a:lnTo>
                    <a:pt x="799211" y="25654"/>
                  </a:lnTo>
                  <a:lnTo>
                    <a:pt x="799211" y="11569"/>
                  </a:lnTo>
                  <a:lnTo>
                    <a:pt x="761492" y="11569"/>
                  </a:lnTo>
                  <a:lnTo>
                    <a:pt x="761492" y="25654"/>
                  </a:lnTo>
                  <a:lnTo>
                    <a:pt x="761492" y="67183"/>
                  </a:lnTo>
                  <a:lnTo>
                    <a:pt x="759333" y="67183"/>
                  </a:lnTo>
                  <a:lnTo>
                    <a:pt x="759333" y="80899"/>
                  </a:lnTo>
                  <a:lnTo>
                    <a:pt x="759333" y="109728"/>
                  </a:lnTo>
                  <a:lnTo>
                    <a:pt x="732663" y="109728"/>
                  </a:lnTo>
                  <a:lnTo>
                    <a:pt x="732663" y="80899"/>
                  </a:lnTo>
                  <a:lnTo>
                    <a:pt x="759333" y="80899"/>
                  </a:lnTo>
                  <a:lnTo>
                    <a:pt x="759333" y="67183"/>
                  </a:lnTo>
                  <a:lnTo>
                    <a:pt x="730377" y="67183"/>
                  </a:lnTo>
                  <a:lnTo>
                    <a:pt x="730377" y="25654"/>
                  </a:lnTo>
                  <a:lnTo>
                    <a:pt x="761492" y="25654"/>
                  </a:lnTo>
                  <a:lnTo>
                    <a:pt x="761492" y="11569"/>
                  </a:lnTo>
                  <a:lnTo>
                    <a:pt x="692785" y="11569"/>
                  </a:lnTo>
                  <a:lnTo>
                    <a:pt x="692785" y="25654"/>
                  </a:lnTo>
                  <a:lnTo>
                    <a:pt x="712978" y="25654"/>
                  </a:lnTo>
                  <a:lnTo>
                    <a:pt x="712978" y="67183"/>
                  </a:lnTo>
                  <a:lnTo>
                    <a:pt x="693293" y="67183"/>
                  </a:lnTo>
                  <a:lnTo>
                    <a:pt x="693293" y="80899"/>
                  </a:lnTo>
                  <a:lnTo>
                    <a:pt x="715264" y="80899"/>
                  </a:lnTo>
                  <a:lnTo>
                    <a:pt x="715264" y="109728"/>
                  </a:lnTo>
                  <a:lnTo>
                    <a:pt x="682498" y="109728"/>
                  </a:lnTo>
                  <a:lnTo>
                    <a:pt x="682498" y="123952"/>
                  </a:lnTo>
                  <a:lnTo>
                    <a:pt x="810133" y="123952"/>
                  </a:lnTo>
                  <a:lnTo>
                    <a:pt x="810133" y="109728"/>
                  </a:lnTo>
                  <a:close/>
                </a:path>
                <a:path w="1919604" h="140335">
                  <a:moveTo>
                    <a:pt x="920496" y="14351"/>
                  </a:moveTo>
                  <a:lnTo>
                    <a:pt x="848487" y="14351"/>
                  </a:lnTo>
                  <a:lnTo>
                    <a:pt x="848487" y="28321"/>
                  </a:lnTo>
                  <a:lnTo>
                    <a:pt x="903478" y="28321"/>
                  </a:lnTo>
                  <a:lnTo>
                    <a:pt x="903351" y="36195"/>
                  </a:lnTo>
                  <a:lnTo>
                    <a:pt x="899541" y="77216"/>
                  </a:lnTo>
                  <a:lnTo>
                    <a:pt x="916559" y="78740"/>
                  </a:lnTo>
                  <a:lnTo>
                    <a:pt x="920318" y="37896"/>
                  </a:lnTo>
                  <a:lnTo>
                    <a:pt x="920457" y="28321"/>
                  </a:lnTo>
                  <a:lnTo>
                    <a:pt x="920496" y="14351"/>
                  </a:lnTo>
                  <a:close/>
                </a:path>
                <a:path w="1919604" h="140335">
                  <a:moveTo>
                    <a:pt x="928497" y="105410"/>
                  </a:moveTo>
                  <a:lnTo>
                    <a:pt x="927823" y="95758"/>
                  </a:lnTo>
                  <a:lnTo>
                    <a:pt x="927608" y="92583"/>
                  </a:lnTo>
                  <a:lnTo>
                    <a:pt x="918667" y="93586"/>
                  </a:lnTo>
                  <a:lnTo>
                    <a:pt x="908646" y="94462"/>
                  </a:lnTo>
                  <a:lnTo>
                    <a:pt x="897521" y="95199"/>
                  </a:lnTo>
                  <a:lnTo>
                    <a:pt x="885317" y="95758"/>
                  </a:lnTo>
                  <a:lnTo>
                    <a:pt x="885317" y="54483"/>
                  </a:lnTo>
                  <a:lnTo>
                    <a:pt x="868172" y="54483"/>
                  </a:lnTo>
                  <a:lnTo>
                    <a:pt x="868172" y="96266"/>
                  </a:lnTo>
                  <a:lnTo>
                    <a:pt x="841121" y="96520"/>
                  </a:lnTo>
                  <a:lnTo>
                    <a:pt x="842772" y="110744"/>
                  </a:lnTo>
                  <a:lnTo>
                    <a:pt x="887476" y="109728"/>
                  </a:lnTo>
                  <a:lnTo>
                    <a:pt x="918629" y="106845"/>
                  </a:lnTo>
                  <a:lnTo>
                    <a:pt x="928497" y="105410"/>
                  </a:lnTo>
                  <a:close/>
                </a:path>
                <a:path w="1919604" h="140335">
                  <a:moveTo>
                    <a:pt x="972439" y="57150"/>
                  </a:moveTo>
                  <a:lnTo>
                    <a:pt x="952246" y="57150"/>
                  </a:lnTo>
                  <a:lnTo>
                    <a:pt x="952246" y="0"/>
                  </a:lnTo>
                  <a:lnTo>
                    <a:pt x="934720" y="0"/>
                  </a:lnTo>
                  <a:lnTo>
                    <a:pt x="934720" y="139700"/>
                  </a:lnTo>
                  <a:lnTo>
                    <a:pt x="952246" y="139700"/>
                  </a:lnTo>
                  <a:lnTo>
                    <a:pt x="952246" y="71501"/>
                  </a:lnTo>
                  <a:lnTo>
                    <a:pt x="972439" y="71501"/>
                  </a:lnTo>
                  <a:lnTo>
                    <a:pt x="972439" y="57150"/>
                  </a:lnTo>
                  <a:close/>
                </a:path>
                <a:path w="1919604" h="140335">
                  <a:moveTo>
                    <a:pt x="1057783" y="65278"/>
                  </a:moveTo>
                  <a:lnTo>
                    <a:pt x="1028700" y="40513"/>
                  </a:lnTo>
                  <a:lnTo>
                    <a:pt x="1026160" y="35179"/>
                  </a:lnTo>
                  <a:lnTo>
                    <a:pt x="1025004" y="30099"/>
                  </a:lnTo>
                  <a:lnTo>
                    <a:pt x="1024890" y="22987"/>
                  </a:lnTo>
                  <a:lnTo>
                    <a:pt x="1053719" y="22987"/>
                  </a:lnTo>
                  <a:lnTo>
                    <a:pt x="1053719" y="9144"/>
                  </a:lnTo>
                  <a:lnTo>
                    <a:pt x="978154" y="9144"/>
                  </a:lnTo>
                  <a:lnTo>
                    <a:pt x="978154" y="22987"/>
                  </a:lnTo>
                  <a:lnTo>
                    <a:pt x="1007491" y="22987"/>
                  </a:lnTo>
                  <a:lnTo>
                    <a:pt x="1007364" y="30099"/>
                  </a:lnTo>
                  <a:lnTo>
                    <a:pt x="1006094" y="36195"/>
                  </a:lnTo>
                  <a:lnTo>
                    <a:pt x="1000760" y="48133"/>
                  </a:lnTo>
                  <a:lnTo>
                    <a:pt x="996950" y="53340"/>
                  </a:lnTo>
                  <a:lnTo>
                    <a:pt x="991743" y="58039"/>
                  </a:lnTo>
                  <a:lnTo>
                    <a:pt x="986663" y="62738"/>
                  </a:lnTo>
                  <a:lnTo>
                    <a:pt x="980440" y="66294"/>
                  </a:lnTo>
                  <a:lnTo>
                    <a:pt x="973201" y="68834"/>
                  </a:lnTo>
                  <a:lnTo>
                    <a:pt x="982091" y="82677"/>
                  </a:lnTo>
                  <a:lnTo>
                    <a:pt x="1013333" y="57531"/>
                  </a:lnTo>
                  <a:lnTo>
                    <a:pt x="1016508" y="49911"/>
                  </a:lnTo>
                  <a:lnTo>
                    <a:pt x="1019683" y="56642"/>
                  </a:lnTo>
                  <a:lnTo>
                    <a:pt x="1049274" y="78867"/>
                  </a:lnTo>
                  <a:lnTo>
                    <a:pt x="1057783" y="65278"/>
                  </a:lnTo>
                  <a:close/>
                </a:path>
                <a:path w="1919604" h="140335">
                  <a:moveTo>
                    <a:pt x="1090676" y="127"/>
                  </a:moveTo>
                  <a:lnTo>
                    <a:pt x="1073277" y="127"/>
                  </a:lnTo>
                  <a:lnTo>
                    <a:pt x="1073277" y="34671"/>
                  </a:lnTo>
                  <a:lnTo>
                    <a:pt x="1049401" y="34671"/>
                  </a:lnTo>
                  <a:lnTo>
                    <a:pt x="1049401" y="48895"/>
                  </a:lnTo>
                  <a:lnTo>
                    <a:pt x="1073277" y="48895"/>
                  </a:lnTo>
                  <a:lnTo>
                    <a:pt x="1073277" y="83058"/>
                  </a:lnTo>
                  <a:lnTo>
                    <a:pt x="1090676" y="83058"/>
                  </a:lnTo>
                  <a:lnTo>
                    <a:pt x="1090676" y="127"/>
                  </a:lnTo>
                  <a:close/>
                </a:path>
                <a:path w="1919604" h="140335">
                  <a:moveTo>
                    <a:pt x="1091184" y="107696"/>
                  </a:moveTo>
                  <a:lnTo>
                    <a:pt x="1089279" y="102997"/>
                  </a:lnTo>
                  <a:lnTo>
                    <a:pt x="1086421" y="99949"/>
                  </a:lnTo>
                  <a:lnTo>
                    <a:pt x="1085469" y="98933"/>
                  </a:lnTo>
                  <a:lnTo>
                    <a:pt x="1081532" y="94996"/>
                  </a:lnTo>
                  <a:lnTo>
                    <a:pt x="1076071" y="91948"/>
                  </a:lnTo>
                  <a:lnTo>
                    <a:pt x="1073912" y="91313"/>
                  </a:lnTo>
                  <a:lnTo>
                    <a:pt x="1073912" y="108966"/>
                  </a:lnTo>
                  <a:lnTo>
                    <a:pt x="1073912" y="117602"/>
                  </a:lnTo>
                  <a:lnTo>
                    <a:pt x="1071245" y="120904"/>
                  </a:lnTo>
                  <a:lnTo>
                    <a:pt x="1066038" y="123190"/>
                  </a:lnTo>
                  <a:lnTo>
                    <a:pt x="1060704" y="125476"/>
                  </a:lnTo>
                  <a:lnTo>
                    <a:pt x="1053211" y="126619"/>
                  </a:lnTo>
                  <a:lnTo>
                    <a:pt x="1033653" y="126619"/>
                  </a:lnTo>
                  <a:lnTo>
                    <a:pt x="1026033" y="125476"/>
                  </a:lnTo>
                  <a:lnTo>
                    <a:pt x="1015619" y="120904"/>
                  </a:lnTo>
                  <a:lnTo>
                    <a:pt x="1012952" y="117602"/>
                  </a:lnTo>
                  <a:lnTo>
                    <a:pt x="1012952" y="108966"/>
                  </a:lnTo>
                  <a:lnTo>
                    <a:pt x="1015619" y="105664"/>
                  </a:lnTo>
                  <a:lnTo>
                    <a:pt x="1026033" y="101092"/>
                  </a:lnTo>
                  <a:lnTo>
                    <a:pt x="1033653" y="99949"/>
                  </a:lnTo>
                  <a:lnTo>
                    <a:pt x="1053211" y="99949"/>
                  </a:lnTo>
                  <a:lnTo>
                    <a:pt x="1060704" y="101092"/>
                  </a:lnTo>
                  <a:lnTo>
                    <a:pt x="1066038" y="103378"/>
                  </a:lnTo>
                  <a:lnTo>
                    <a:pt x="1071245" y="105664"/>
                  </a:lnTo>
                  <a:lnTo>
                    <a:pt x="1073912" y="108966"/>
                  </a:lnTo>
                  <a:lnTo>
                    <a:pt x="1073912" y="91313"/>
                  </a:lnTo>
                  <a:lnTo>
                    <a:pt x="1043559" y="86614"/>
                  </a:lnTo>
                  <a:lnTo>
                    <a:pt x="1036383" y="86829"/>
                  </a:lnTo>
                  <a:lnTo>
                    <a:pt x="997585" y="102997"/>
                  </a:lnTo>
                  <a:lnTo>
                    <a:pt x="995680" y="107696"/>
                  </a:lnTo>
                  <a:lnTo>
                    <a:pt x="995680" y="118745"/>
                  </a:lnTo>
                  <a:lnTo>
                    <a:pt x="997585" y="123571"/>
                  </a:lnTo>
                  <a:lnTo>
                    <a:pt x="1001395" y="127508"/>
                  </a:lnTo>
                  <a:lnTo>
                    <a:pt x="1005205" y="131572"/>
                  </a:lnTo>
                  <a:lnTo>
                    <a:pt x="1043559" y="139954"/>
                  </a:lnTo>
                  <a:lnTo>
                    <a:pt x="1050569" y="139750"/>
                  </a:lnTo>
                  <a:lnTo>
                    <a:pt x="1086319" y="126619"/>
                  </a:lnTo>
                  <a:lnTo>
                    <a:pt x="1089279" y="123571"/>
                  </a:lnTo>
                  <a:lnTo>
                    <a:pt x="1091184" y="118745"/>
                  </a:lnTo>
                  <a:lnTo>
                    <a:pt x="1091184" y="107696"/>
                  </a:lnTo>
                  <a:close/>
                </a:path>
                <a:path w="1919604" h="140335">
                  <a:moveTo>
                    <a:pt x="1196340" y="2413"/>
                  </a:moveTo>
                  <a:lnTo>
                    <a:pt x="1180084" y="2413"/>
                  </a:lnTo>
                  <a:lnTo>
                    <a:pt x="1180084" y="52451"/>
                  </a:lnTo>
                  <a:lnTo>
                    <a:pt x="1166368" y="52451"/>
                  </a:lnTo>
                  <a:lnTo>
                    <a:pt x="1151001" y="15494"/>
                  </a:lnTo>
                  <a:lnTo>
                    <a:pt x="1150747" y="15303"/>
                  </a:lnTo>
                  <a:lnTo>
                    <a:pt x="1150747" y="71628"/>
                  </a:lnTo>
                  <a:lnTo>
                    <a:pt x="1149477" y="79883"/>
                  </a:lnTo>
                  <a:lnTo>
                    <a:pt x="1144397" y="91313"/>
                  </a:lnTo>
                  <a:lnTo>
                    <a:pt x="1140714" y="94234"/>
                  </a:lnTo>
                  <a:lnTo>
                    <a:pt x="1131697" y="94234"/>
                  </a:lnTo>
                  <a:lnTo>
                    <a:pt x="1121791" y="49657"/>
                  </a:lnTo>
                  <a:lnTo>
                    <a:pt x="1123061" y="41402"/>
                  </a:lnTo>
                  <a:lnTo>
                    <a:pt x="1125601" y="35560"/>
                  </a:lnTo>
                  <a:lnTo>
                    <a:pt x="1128141" y="29845"/>
                  </a:lnTo>
                  <a:lnTo>
                    <a:pt x="1131697" y="26924"/>
                  </a:lnTo>
                  <a:lnTo>
                    <a:pt x="1140714" y="26924"/>
                  </a:lnTo>
                  <a:lnTo>
                    <a:pt x="1150747" y="71628"/>
                  </a:lnTo>
                  <a:lnTo>
                    <a:pt x="1150747" y="15303"/>
                  </a:lnTo>
                  <a:lnTo>
                    <a:pt x="1146683" y="12192"/>
                  </a:lnTo>
                  <a:lnTo>
                    <a:pt x="1141730" y="10541"/>
                  </a:lnTo>
                  <a:lnTo>
                    <a:pt x="1130046" y="10541"/>
                  </a:lnTo>
                  <a:lnTo>
                    <a:pt x="1106716" y="46380"/>
                  </a:lnTo>
                  <a:lnTo>
                    <a:pt x="1105789" y="60452"/>
                  </a:lnTo>
                  <a:lnTo>
                    <a:pt x="1106017" y="67919"/>
                  </a:lnTo>
                  <a:lnTo>
                    <a:pt x="1120140" y="104521"/>
                  </a:lnTo>
                  <a:lnTo>
                    <a:pt x="1130046" y="110490"/>
                  </a:lnTo>
                  <a:lnTo>
                    <a:pt x="1141857" y="110490"/>
                  </a:lnTo>
                  <a:lnTo>
                    <a:pt x="1160272" y="94234"/>
                  </a:lnTo>
                  <a:lnTo>
                    <a:pt x="1161923" y="90170"/>
                  </a:lnTo>
                  <a:lnTo>
                    <a:pt x="1164463" y="83566"/>
                  </a:lnTo>
                  <a:lnTo>
                    <a:pt x="1166114" y="75819"/>
                  </a:lnTo>
                  <a:lnTo>
                    <a:pt x="1166495" y="66675"/>
                  </a:lnTo>
                  <a:lnTo>
                    <a:pt x="1180084" y="66675"/>
                  </a:lnTo>
                  <a:lnTo>
                    <a:pt x="1180084" y="133223"/>
                  </a:lnTo>
                  <a:lnTo>
                    <a:pt x="1196340" y="133223"/>
                  </a:lnTo>
                  <a:lnTo>
                    <a:pt x="1196340" y="66675"/>
                  </a:lnTo>
                  <a:lnTo>
                    <a:pt x="1196340" y="52451"/>
                  </a:lnTo>
                  <a:lnTo>
                    <a:pt x="1196340" y="2413"/>
                  </a:lnTo>
                  <a:close/>
                </a:path>
                <a:path w="1919604" h="140335">
                  <a:moveTo>
                    <a:pt x="1225169" y="0"/>
                  </a:moveTo>
                  <a:lnTo>
                    <a:pt x="1208659" y="0"/>
                  </a:lnTo>
                  <a:lnTo>
                    <a:pt x="1208659" y="139700"/>
                  </a:lnTo>
                  <a:lnTo>
                    <a:pt x="1225169" y="139700"/>
                  </a:lnTo>
                  <a:lnTo>
                    <a:pt x="1225169" y="0"/>
                  </a:lnTo>
                  <a:close/>
                </a:path>
                <a:path w="1919604" h="140335">
                  <a:moveTo>
                    <a:pt x="1321943" y="94869"/>
                  </a:moveTo>
                  <a:lnTo>
                    <a:pt x="1294612" y="67945"/>
                  </a:lnTo>
                  <a:lnTo>
                    <a:pt x="1287272" y="33274"/>
                  </a:lnTo>
                  <a:lnTo>
                    <a:pt x="1287272" y="11176"/>
                  </a:lnTo>
                  <a:lnTo>
                    <a:pt x="1269746" y="11176"/>
                  </a:lnTo>
                  <a:lnTo>
                    <a:pt x="1269746" y="33274"/>
                  </a:lnTo>
                  <a:lnTo>
                    <a:pt x="1269479" y="39992"/>
                  </a:lnTo>
                  <a:lnTo>
                    <a:pt x="1256868" y="77050"/>
                  </a:lnTo>
                  <a:lnTo>
                    <a:pt x="1234313" y="97155"/>
                  </a:lnTo>
                  <a:lnTo>
                    <a:pt x="1245108" y="111125"/>
                  </a:lnTo>
                  <a:lnTo>
                    <a:pt x="1272921" y="81826"/>
                  </a:lnTo>
                  <a:lnTo>
                    <a:pt x="1278636" y="67945"/>
                  </a:lnTo>
                  <a:lnTo>
                    <a:pt x="1281150" y="74764"/>
                  </a:lnTo>
                  <a:lnTo>
                    <a:pt x="1305928" y="105676"/>
                  </a:lnTo>
                  <a:lnTo>
                    <a:pt x="1311529" y="108839"/>
                  </a:lnTo>
                  <a:lnTo>
                    <a:pt x="1321943" y="94869"/>
                  </a:lnTo>
                  <a:close/>
                </a:path>
                <a:path w="1919604" h="140335">
                  <a:moveTo>
                    <a:pt x="1352931" y="0"/>
                  </a:moveTo>
                  <a:lnTo>
                    <a:pt x="1335659" y="0"/>
                  </a:lnTo>
                  <a:lnTo>
                    <a:pt x="1335659" y="44958"/>
                  </a:lnTo>
                  <a:lnTo>
                    <a:pt x="1306449" y="44958"/>
                  </a:lnTo>
                  <a:lnTo>
                    <a:pt x="1306449" y="59055"/>
                  </a:lnTo>
                  <a:lnTo>
                    <a:pt x="1335659" y="59055"/>
                  </a:lnTo>
                  <a:lnTo>
                    <a:pt x="1335659" y="140081"/>
                  </a:lnTo>
                  <a:lnTo>
                    <a:pt x="1352931" y="140081"/>
                  </a:lnTo>
                  <a:lnTo>
                    <a:pt x="1352931" y="0"/>
                  </a:lnTo>
                  <a:close/>
                </a:path>
                <a:path w="1919604" h="140335">
                  <a:moveTo>
                    <a:pt x="1509141" y="123063"/>
                  </a:moveTo>
                  <a:lnTo>
                    <a:pt x="1428242" y="123063"/>
                  </a:lnTo>
                  <a:lnTo>
                    <a:pt x="1428242" y="97028"/>
                  </a:lnTo>
                  <a:lnTo>
                    <a:pt x="1410843" y="97028"/>
                  </a:lnTo>
                  <a:lnTo>
                    <a:pt x="1410843" y="137160"/>
                  </a:lnTo>
                  <a:lnTo>
                    <a:pt x="1509141" y="137160"/>
                  </a:lnTo>
                  <a:lnTo>
                    <a:pt x="1509141" y="123063"/>
                  </a:lnTo>
                  <a:close/>
                </a:path>
                <a:path w="1919604" h="140335">
                  <a:moveTo>
                    <a:pt x="1516761" y="48768"/>
                  </a:moveTo>
                  <a:lnTo>
                    <a:pt x="1478648" y="33528"/>
                  </a:lnTo>
                  <a:lnTo>
                    <a:pt x="1471168" y="20193"/>
                  </a:lnTo>
                  <a:lnTo>
                    <a:pt x="1511681" y="20193"/>
                  </a:lnTo>
                  <a:lnTo>
                    <a:pt x="1511681" y="6350"/>
                  </a:lnTo>
                  <a:lnTo>
                    <a:pt x="1407287" y="6350"/>
                  </a:lnTo>
                  <a:lnTo>
                    <a:pt x="1407287" y="20193"/>
                  </a:lnTo>
                  <a:lnTo>
                    <a:pt x="1447546" y="20193"/>
                  </a:lnTo>
                  <a:lnTo>
                    <a:pt x="1446911" y="24638"/>
                  </a:lnTo>
                  <a:lnTo>
                    <a:pt x="1410716" y="47752"/>
                  </a:lnTo>
                  <a:lnTo>
                    <a:pt x="1402080" y="48768"/>
                  </a:lnTo>
                  <a:lnTo>
                    <a:pt x="1408430" y="62611"/>
                  </a:lnTo>
                  <a:lnTo>
                    <a:pt x="1446568" y="48514"/>
                  </a:lnTo>
                  <a:lnTo>
                    <a:pt x="1459357" y="33528"/>
                  </a:lnTo>
                  <a:lnTo>
                    <a:pt x="1462608" y="39014"/>
                  </a:lnTo>
                  <a:lnTo>
                    <a:pt x="1501292" y="61137"/>
                  </a:lnTo>
                  <a:lnTo>
                    <a:pt x="1510284" y="62611"/>
                  </a:lnTo>
                  <a:lnTo>
                    <a:pt x="1516761" y="48768"/>
                  </a:lnTo>
                  <a:close/>
                </a:path>
                <a:path w="1919604" h="140335">
                  <a:moveTo>
                    <a:pt x="1523238" y="70358"/>
                  </a:moveTo>
                  <a:lnTo>
                    <a:pt x="1395476" y="70358"/>
                  </a:lnTo>
                  <a:lnTo>
                    <a:pt x="1395476" y="84328"/>
                  </a:lnTo>
                  <a:lnTo>
                    <a:pt x="1451991" y="84328"/>
                  </a:lnTo>
                  <a:lnTo>
                    <a:pt x="1451991" y="109728"/>
                  </a:lnTo>
                  <a:lnTo>
                    <a:pt x="1469517" y="109728"/>
                  </a:lnTo>
                  <a:lnTo>
                    <a:pt x="1469517" y="84328"/>
                  </a:lnTo>
                  <a:lnTo>
                    <a:pt x="1523238" y="84328"/>
                  </a:lnTo>
                  <a:lnTo>
                    <a:pt x="1523238" y="70358"/>
                  </a:lnTo>
                  <a:close/>
                </a:path>
                <a:path w="1919604" h="140335">
                  <a:moveTo>
                    <a:pt x="1648968" y="50927"/>
                  </a:moveTo>
                  <a:lnTo>
                    <a:pt x="1610106" y="34163"/>
                  </a:lnTo>
                  <a:lnTo>
                    <a:pt x="1599819" y="17272"/>
                  </a:lnTo>
                  <a:lnTo>
                    <a:pt x="1599819" y="4318"/>
                  </a:lnTo>
                  <a:lnTo>
                    <a:pt x="1581404" y="4318"/>
                  </a:lnTo>
                  <a:lnTo>
                    <a:pt x="1581404" y="17272"/>
                  </a:lnTo>
                  <a:lnTo>
                    <a:pt x="1579372" y="22987"/>
                  </a:lnTo>
                  <a:lnTo>
                    <a:pt x="1575181" y="28575"/>
                  </a:lnTo>
                  <a:lnTo>
                    <a:pt x="1571117" y="34163"/>
                  </a:lnTo>
                  <a:lnTo>
                    <a:pt x="1532001" y="50927"/>
                  </a:lnTo>
                  <a:lnTo>
                    <a:pt x="1538986" y="65024"/>
                  </a:lnTo>
                  <a:lnTo>
                    <a:pt x="1576578" y="49517"/>
                  </a:lnTo>
                  <a:lnTo>
                    <a:pt x="1590548" y="33667"/>
                  </a:lnTo>
                  <a:lnTo>
                    <a:pt x="1594446" y="39420"/>
                  </a:lnTo>
                  <a:lnTo>
                    <a:pt x="1633524" y="63246"/>
                  </a:lnTo>
                  <a:lnTo>
                    <a:pt x="1642110" y="65024"/>
                  </a:lnTo>
                  <a:lnTo>
                    <a:pt x="1648968" y="50927"/>
                  </a:lnTo>
                  <a:close/>
                </a:path>
                <a:path w="1919604" h="140335">
                  <a:moveTo>
                    <a:pt x="1654302" y="76962"/>
                  </a:moveTo>
                  <a:lnTo>
                    <a:pt x="1526794" y="76962"/>
                  </a:lnTo>
                  <a:lnTo>
                    <a:pt x="1526794" y="91186"/>
                  </a:lnTo>
                  <a:lnTo>
                    <a:pt x="1581404" y="91186"/>
                  </a:lnTo>
                  <a:lnTo>
                    <a:pt x="1581404" y="139700"/>
                  </a:lnTo>
                  <a:lnTo>
                    <a:pt x="1598676" y="139700"/>
                  </a:lnTo>
                  <a:lnTo>
                    <a:pt x="1598676" y="91186"/>
                  </a:lnTo>
                  <a:lnTo>
                    <a:pt x="1654302" y="91186"/>
                  </a:lnTo>
                  <a:lnTo>
                    <a:pt x="1654302" y="76962"/>
                  </a:lnTo>
                  <a:close/>
                </a:path>
                <a:path w="1919604" h="140335">
                  <a:moveTo>
                    <a:pt x="1722628" y="69850"/>
                  </a:moveTo>
                  <a:lnTo>
                    <a:pt x="1721358" y="64135"/>
                  </a:lnTo>
                  <a:lnTo>
                    <a:pt x="1718005" y="57912"/>
                  </a:lnTo>
                  <a:lnTo>
                    <a:pt x="1716024" y="54229"/>
                  </a:lnTo>
                  <a:lnTo>
                    <a:pt x="1712341" y="50419"/>
                  </a:lnTo>
                  <a:lnTo>
                    <a:pt x="1707642" y="47625"/>
                  </a:lnTo>
                  <a:lnTo>
                    <a:pt x="1707134" y="47320"/>
                  </a:lnTo>
                  <a:lnTo>
                    <a:pt x="1707134" y="72517"/>
                  </a:lnTo>
                  <a:lnTo>
                    <a:pt x="1707134" y="79883"/>
                  </a:lnTo>
                  <a:lnTo>
                    <a:pt x="1706499" y="83058"/>
                  </a:lnTo>
                  <a:lnTo>
                    <a:pt x="1694815" y="94361"/>
                  </a:lnTo>
                  <a:lnTo>
                    <a:pt x="1688973" y="94361"/>
                  </a:lnTo>
                  <a:lnTo>
                    <a:pt x="1676654" y="79883"/>
                  </a:lnTo>
                  <a:lnTo>
                    <a:pt x="1676654" y="72517"/>
                  </a:lnTo>
                  <a:lnTo>
                    <a:pt x="1677416" y="69215"/>
                  </a:lnTo>
                  <a:lnTo>
                    <a:pt x="1678686" y="66548"/>
                  </a:lnTo>
                  <a:lnTo>
                    <a:pt x="1679956" y="63754"/>
                  </a:lnTo>
                  <a:lnTo>
                    <a:pt x="1681734" y="61722"/>
                  </a:lnTo>
                  <a:lnTo>
                    <a:pt x="1686306" y="58674"/>
                  </a:lnTo>
                  <a:lnTo>
                    <a:pt x="1688973" y="57912"/>
                  </a:lnTo>
                  <a:lnTo>
                    <a:pt x="1694815" y="57912"/>
                  </a:lnTo>
                  <a:lnTo>
                    <a:pt x="1697482" y="58674"/>
                  </a:lnTo>
                  <a:lnTo>
                    <a:pt x="1702054" y="61722"/>
                  </a:lnTo>
                  <a:lnTo>
                    <a:pt x="1703959" y="63754"/>
                  </a:lnTo>
                  <a:lnTo>
                    <a:pt x="1705229" y="66548"/>
                  </a:lnTo>
                  <a:lnTo>
                    <a:pt x="1706499" y="69215"/>
                  </a:lnTo>
                  <a:lnTo>
                    <a:pt x="1707134" y="72517"/>
                  </a:lnTo>
                  <a:lnTo>
                    <a:pt x="1707134" y="47320"/>
                  </a:lnTo>
                  <a:lnTo>
                    <a:pt x="1703070" y="44831"/>
                  </a:lnTo>
                  <a:lnTo>
                    <a:pt x="1697736" y="43434"/>
                  </a:lnTo>
                  <a:lnTo>
                    <a:pt x="1686052" y="43434"/>
                  </a:lnTo>
                  <a:lnTo>
                    <a:pt x="1661414" y="69850"/>
                  </a:lnTo>
                  <a:lnTo>
                    <a:pt x="1661414" y="82423"/>
                  </a:lnTo>
                  <a:lnTo>
                    <a:pt x="1686052" y="108839"/>
                  </a:lnTo>
                  <a:lnTo>
                    <a:pt x="1697736" y="108839"/>
                  </a:lnTo>
                  <a:lnTo>
                    <a:pt x="1703070" y="107442"/>
                  </a:lnTo>
                  <a:lnTo>
                    <a:pt x="1707642" y="104648"/>
                  </a:lnTo>
                  <a:lnTo>
                    <a:pt x="1712341" y="101854"/>
                  </a:lnTo>
                  <a:lnTo>
                    <a:pt x="1716024" y="98044"/>
                  </a:lnTo>
                  <a:lnTo>
                    <a:pt x="1718005" y="94361"/>
                  </a:lnTo>
                  <a:lnTo>
                    <a:pt x="1721358" y="88138"/>
                  </a:lnTo>
                  <a:lnTo>
                    <a:pt x="1722628" y="82423"/>
                  </a:lnTo>
                  <a:lnTo>
                    <a:pt x="1722628" y="69850"/>
                  </a:lnTo>
                  <a:close/>
                </a:path>
                <a:path w="1919604" h="140335">
                  <a:moveTo>
                    <a:pt x="1725930" y="22098"/>
                  </a:moveTo>
                  <a:lnTo>
                    <a:pt x="1700657" y="22098"/>
                  </a:lnTo>
                  <a:lnTo>
                    <a:pt x="1700657" y="3822"/>
                  </a:lnTo>
                  <a:lnTo>
                    <a:pt x="1683385" y="3822"/>
                  </a:lnTo>
                  <a:lnTo>
                    <a:pt x="1683385" y="22098"/>
                  </a:lnTo>
                  <a:lnTo>
                    <a:pt x="1657477" y="22098"/>
                  </a:lnTo>
                  <a:lnTo>
                    <a:pt x="1657477" y="36068"/>
                  </a:lnTo>
                  <a:lnTo>
                    <a:pt x="1725930" y="36068"/>
                  </a:lnTo>
                  <a:lnTo>
                    <a:pt x="1725930" y="22098"/>
                  </a:lnTo>
                  <a:close/>
                </a:path>
                <a:path w="1919604" h="140335">
                  <a:moveTo>
                    <a:pt x="1778254" y="0"/>
                  </a:moveTo>
                  <a:lnTo>
                    <a:pt x="1761617" y="0"/>
                  </a:lnTo>
                  <a:lnTo>
                    <a:pt x="1761617" y="57531"/>
                  </a:lnTo>
                  <a:lnTo>
                    <a:pt x="1748028" y="57531"/>
                  </a:lnTo>
                  <a:lnTo>
                    <a:pt x="1748028" y="2794"/>
                  </a:lnTo>
                  <a:lnTo>
                    <a:pt x="1731772" y="2794"/>
                  </a:lnTo>
                  <a:lnTo>
                    <a:pt x="1731772" y="133604"/>
                  </a:lnTo>
                  <a:lnTo>
                    <a:pt x="1748028" y="133604"/>
                  </a:lnTo>
                  <a:lnTo>
                    <a:pt x="1748028" y="71628"/>
                  </a:lnTo>
                  <a:lnTo>
                    <a:pt x="1761617" y="71628"/>
                  </a:lnTo>
                  <a:lnTo>
                    <a:pt x="1761617" y="139700"/>
                  </a:lnTo>
                  <a:lnTo>
                    <a:pt x="1778254" y="139700"/>
                  </a:lnTo>
                  <a:lnTo>
                    <a:pt x="1778254" y="71628"/>
                  </a:lnTo>
                  <a:lnTo>
                    <a:pt x="1778254" y="57531"/>
                  </a:lnTo>
                  <a:lnTo>
                    <a:pt x="1778254" y="0"/>
                  </a:lnTo>
                  <a:close/>
                </a:path>
                <a:path w="1919604" h="140335">
                  <a:moveTo>
                    <a:pt x="1862836" y="59563"/>
                  </a:moveTo>
                  <a:lnTo>
                    <a:pt x="1854898" y="25793"/>
                  </a:lnTo>
                  <a:lnTo>
                    <a:pt x="1850771" y="20193"/>
                  </a:lnTo>
                  <a:lnTo>
                    <a:pt x="1846160" y="16764"/>
                  </a:lnTo>
                  <a:lnTo>
                    <a:pt x="1846160" y="52374"/>
                  </a:lnTo>
                  <a:lnTo>
                    <a:pt x="1846160" y="66763"/>
                  </a:lnTo>
                  <a:lnTo>
                    <a:pt x="1830451" y="93472"/>
                  </a:lnTo>
                  <a:lnTo>
                    <a:pt x="1822577" y="93472"/>
                  </a:lnTo>
                  <a:lnTo>
                    <a:pt x="1806854" y="66763"/>
                  </a:lnTo>
                  <a:lnTo>
                    <a:pt x="1806854" y="52374"/>
                  </a:lnTo>
                  <a:lnTo>
                    <a:pt x="1826514" y="25793"/>
                  </a:lnTo>
                  <a:lnTo>
                    <a:pt x="1830451" y="25920"/>
                  </a:lnTo>
                  <a:lnTo>
                    <a:pt x="1846160" y="52374"/>
                  </a:lnTo>
                  <a:lnTo>
                    <a:pt x="1846160" y="16764"/>
                  </a:lnTo>
                  <a:lnTo>
                    <a:pt x="1845310" y="16129"/>
                  </a:lnTo>
                  <a:lnTo>
                    <a:pt x="1839722" y="12065"/>
                  </a:lnTo>
                  <a:lnTo>
                    <a:pt x="1833499" y="10045"/>
                  </a:lnTo>
                  <a:lnTo>
                    <a:pt x="1819402" y="10045"/>
                  </a:lnTo>
                  <a:lnTo>
                    <a:pt x="1792605" y="39370"/>
                  </a:lnTo>
                  <a:lnTo>
                    <a:pt x="1789938" y="59563"/>
                  </a:lnTo>
                  <a:lnTo>
                    <a:pt x="1790242" y="66763"/>
                  </a:lnTo>
                  <a:lnTo>
                    <a:pt x="1807591" y="102997"/>
                  </a:lnTo>
                  <a:lnTo>
                    <a:pt x="1819402" y="109093"/>
                  </a:lnTo>
                  <a:lnTo>
                    <a:pt x="1833499" y="109093"/>
                  </a:lnTo>
                  <a:lnTo>
                    <a:pt x="1839722" y="107061"/>
                  </a:lnTo>
                  <a:lnTo>
                    <a:pt x="1845310" y="102997"/>
                  </a:lnTo>
                  <a:lnTo>
                    <a:pt x="1850771" y="98933"/>
                  </a:lnTo>
                  <a:lnTo>
                    <a:pt x="1854796" y="93472"/>
                  </a:lnTo>
                  <a:lnTo>
                    <a:pt x="1855089" y="93091"/>
                  </a:lnTo>
                  <a:lnTo>
                    <a:pt x="1858264" y="85598"/>
                  </a:lnTo>
                  <a:lnTo>
                    <a:pt x="1860257" y="79768"/>
                  </a:lnTo>
                  <a:lnTo>
                    <a:pt x="1861693" y="73494"/>
                  </a:lnTo>
                  <a:lnTo>
                    <a:pt x="1862543" y="66763"/>
                  </a:lnTo>
                  <a:lnTo>
                    <a:pt x="1862836" y="59563"/>
                  </a:lnTo>
                  <a:close/>
                </a:path>
                <a:path w="1919604" h="140335">
                  <a:moveTo>
                    <a:pt x="1919097" y="33401"/>
                  </a:moveTo>
                  <a:lnTo>
                    <a:pt x="1898523" y="33401"/>
                  </a:lnTo>
                  <a:lnTo>
                    <a:pt x="1898523" y="127"/>
                  </a:lnTo>
                  <a:lnTo>
                    <a:pt x="1880997" y="127"/>
                  </a:lnTo>
                  <a:lnTo>
                    <a:pt x="1880997" y="139700"/>
                  </a:lnTo>
                  <a:lnTo>
                    <a:pt x="1898523" y="139700"/>
                  </a:lnTo>
                  <a:lnTo>
                    <a:pt x="1898523" y="89027"/>
                  </a:lnTo>
                  <a:lnTo>
                    <a:pt x="1919097" y="89027"/>
                  </a:lnTo>
                  <a:lnTo>
                    <a:pt x="1919097" y="74549"/>
                  </a:lnTo>
                  <a:lnTo>
                    <a:pt x="1898523" y="74549"/>
                  </a:lnTo>
                  <a:lnTo>
                    <a:pt x="1898523" y="47752"/>
                  </a:lnTo>
                  <a:lnTo>
                    <a:pt x="1919097" y="47752"/>
                  </a:lnTo>
                  <a:lnTo>
                    <a:pt x="1919097" y="33401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058536" y="3367912"/>
              <a:ext cx="129666" cy="139953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5223256" y="3369182"/>
              <a:ext cx="1205230" cy="140335"/>
            </a:xfrm>
            <a:custGeom>
              <a:avLst/>
              <a:gdLst/>
              <a:ahLst/>
              <a:cxnLst/>
              <a:rect l="l" t="t" r="r" b="b"/>
              <a:pathLst>
                <a:path w="1205229" h="140335">
                  <a:moveTo>
                    <a:pt x="115316" y="127"/>
                  </a:moveTo>
                  <a:lnTo>
                    <a:pt x="97917" y="127"/>
                  </a:lnTo>
                  <a:lnTo>
                    <a:pt x="97917" y="20447"/>
                  </a:lnTo>
                  <a:lnTo>
                    <a:pt x="97917" y="34290"/>
                  </a:lnTo>
                  <a:lnTo>
                    <a:pt x="97917" y="54102"/>
                  </a:lnTo>
                  <a:lnTo>
                    <a:pt x="72517" y="54102"/>
                  </a:lnTo>
                  <a:lnTo>
                    <a:pt x="73279" y="50800"/>
                  </a:lnTo>
                  <a:lnTo>
                    <a:pt x="73558" y="48387"/>
                  </a:lnTo>
                  <a:lnTo>
                    <a:pt x="73583" y="40259"/>
                  </a:lnTo>
                  <a:lnTo>
                    <a:pt x="73279" y="37592"/>
                  </a:lnTo>
                  <a:lnTo>
                    <a:pt x="72390" y="34290"/>
                  </a:lnTo>
                  <a:lnTo>
                    <a:pt x="97917" y="34290"/>
                  </a:lnTo>
                  <a:lnTo>
                    <a:pt x="97917" y="20447"/>
                  </a:lnTo>
                  <a:lnTo>
                    <a:pt x="64770" y="20447"/>
                  </a:lnTo>
                  <a:lnTo>
                    <a:pt x="61468" y="16637"/>
                  </a:lnTo>
                  <a:lnTo>
                    <a:pt x="57277" y="13843"/>
                  </a:lnTo>
                  <a:lnTo>
                    <a:pt x="57150" y="13792"/>
                  </a:lnTo>
                  <a:lnTo>
                    <a:pt x="57150" y="40259"/>
                  </a:lnTo>
                  <a:lnTo>
                    <a:pt x="57150" y="48387"/>
                  </a:lnTo>
                  <a:lnTo>
                    <a:pt x="47244" y="62230"/>
                  </a:lnTo>
                  <a:lnTo>
                    <a:pt x="44196" y="64008"/>
                  </a:lnTo>
                  <a:lnTo>
                    <a:pt x="40767" y="64770"/>
                  </a:lnTo>
                  <a:lnTo>
                    <a:pt x="33020" y="64770"/>
                  </a:lnTo>
                  <a:lnTo>
                    <a:pt x="29464" y="64008"/>
                  </a:lnTo>
                  <a:lnTo>
                    <a:pt x="26416" y="62230"/>
                  </a:lnTo>
                  <a:lnTo>
                    <a:pt x="23241" y="60579"/>
                  </a:lnTo>
                  <a:lnTo>
                    <a:pt x="20828" y="58166"/>
                  </a:lnTo>
                  <a:lnTo>
                    <a:pt x="19050" y="55118"/>
                  </a:lnTo>
                  <a:lnTo>
                    <a:pt x="17272" y="51943"/>
                  </a:lnTo>
                  <a:lnTo>
                    <a:pt x="16383" y="48387"/>
                  </a:lnTo>
                  <a:lnTo>
                    <a:pt x="16383" y="40259"/>
                  </a:lnTo>
                  <a:lnTo>
                    <a:pt x="17272" y="36703"/>
                  </a:lnTo>
                  <a:lnTo>
                    <a:pt x="19050" y="33667"/>
                  </a:lnTo>
                  <a:lnTo>
                    <a:pt x="20828" y="30492"/>
                  </a:lnTo>
                  <a:lnTo>
                    <a:pt x="23241" y="28067"/>
                  </a:lnTo>
                  <a:lnTo>
                    <a:pt x="26416" y="26416"/>
                  </a:lnTo>
                  <a:lnTo>
                    <a:pt x="29464" y="24638"/>
                  </a:lnTo>
                  <a:lnTo>
                    <a:pt x="33020" y="23749"/>
                  </a:lnTo>
                  <a:lnTo>
                    <a:pt x="40767" y="23749"/>
                  </a:lnTo>
                  <a:lnTo>
                    <a:pt x="44196" y="24638"/>
                  </a:lnTo>
                  <a:lnTo>
                    <a:pt x="47244" y="26416"/>
                  </a:lnTo>
                  <a:lnTo>
                    <a:pt x="50419" y="28067"/>
                  </a:lnTo>
                  <a:lnTo>
                    <a:pt x="52705" y="30492"/>
                  </a:lnTo>
                  <a:lnTo>
                    <a:pt x="54483" y="33667"/>
                  </a:lnTo>
                  <a:lnTo>
                    <a:pt x="56261" y="36703"/>
                  </a:lnTo>
                  <a:lnTo>
                    <a:pt x="57150" y="40259"/>
                  </a:lnTo>
                  <a:lnTo>
                    <a:pt x="57150" y="13792"/>
                  </a:lnTo>
                  <a:lnTo>
                    <a:pt x="52451" y="11696"/>
                  </a:lnTo>
                  <a:lnTo>
                    <a:pt x="47625" y="9652"/>
                  </a:lnTo>
                  <a:lnTo>
                    <a:pt x="42418" y="8636"/>
                  </a:lnTo>
                  <a:lnTo>
                    <a:pt x="29972" y="8636"/>
                  </a:lnTo>
                  <a:lnTo>
                    <a:pt x="4826" y="26047"/>
                  </a:lnTo>
                  <a:lnTo>
                    <a:pt x="1651" y="31369"/>
                  </a:lnTo>
                  <a:lnTo>
                    <a:pt x="0" y="37592"/>
                  </a:lnTo>
                  <a:lnTo>
                    <a:pt x="0" y="51181"/>
                  </a:lnTo>
                  <a:lnTo>
                    <a:pt x="1651" y="57277"/>
                  </a:lnTo>
                  <a:lnTo>
                    <a:pt x="4826" y="62611"/>
                  </a:lnTo>
                  <a:lnTo>
                    <a:pt x="8001" y="68072"/>
                  </a:lnTo>
                  <a:lnTo>
                    <a:pt x="12446" y="72263"/>
                  </a:lnTo>
                  <a:lnTo>
                    <a:pt x="18034" y="75438"/>
                  </a:lnTo>
                  <a:lnTo>
                    <a:pt x="23622" y="78486"/>
                  </a:lnTo>
                  <a:lnTo>
                    <a:pt x="29845" y="80010"/>
                  </a:lnTo>
                  <a:lnTo>
                    <a:pt x="42291" y="80010"/>
                  </a:lnTo>
                  <a:lnTo>
                    <a:pt x="64770" y="68199"/>
                  </a:lnTo>
                  <a:lnTo>
                    <a:pt x="97917" y="68199"/>
                  </a:lnTo>
                  <a:lnTo>
                    <a:pt x="97917" y="102743"/>
                  </a:lnTo>
                  <a:lnTo>
                    <a:pt x="115316" y="102743"/>
                  </a:lnTo>
                  <a:lnTo>
                    <a:pt x="115316" y="68199"/>
                  </a:lnTo>
                  <a:lnTo>
                    <a:pt x="115316" y="64770"/>
                  </a:lnTo>
                  <a:lnTo>
                    <a:pt x="115316" y="54102"/>
                  </a:lnTo>
                  <a:lnTo>
                    <a:pt x="115316" y="34290"/>
                  </a:lnTo>
                  <a:lnTo>
                    <a:pt x="115316" y="23749"/>
                  </a:lnTo>
                  <a:lnTo>
                    <a:pt x="115316" y="20447"/>
                  </a:lnTo>
                  <a:lnTo>
                    <a:pt x="115316" y="127"/>
                  </a:lnTo>
                  <a:close/>
                </a:path>
                <a:path w="1205229" h="140335">
                  <a:moveTo>
                    <a:pt x="118745" y="123063"/>
                  </a:moveTo>
                  <a:lnTo>
                    <a:pt x="40894" y="123063"/>
                  </a:lnTo>
                  <a:lnTo>
                    <a:pt x="40894" y="92329"/>
                  </a:lnTo>
                  <a:lnTo>
                    <a:pt x="23368" y="92329"/>
                  </a:lnTo>
                  <a:lnTo>
                    <a:pt x="23368" y="137160"/>
                  </a:lnTo>
                  <a:lnTo>
                    <a:pt x="118745" y="137160"/>
                  </a:lnTo>
                  <a:lnTo>
                    <a:pt x="118745" y="123063"/>
                  </a:lnTo>
                  <a:close/>
                </a:path>
                <a:path w="1205229" h="140335">
                  <a:moveTo>
                    <a:pt x="256794" y="68199"/>
                  </a:moveTo>
                  <a:lnTo>
                    <a:pt x="237490" y="68199"/>
                  </a:lnTo>
                  <a:lnTo>
                    <a:pt x="239014" y="59436"/>
                  </a:lnTo>
                  <a:lnTo>
                    <a:pt x="240030" y="51562"/>
                  </a:lnTo>
                  <a:lnTo>
                    <a:pt x="240792" y="37719"/>
                  </a:lnTo>
                  <a:lnTo>
                    <a:pt x="241007" y="30861"/>
                  </a:lnTo>
                  <a:lnTo>
                    <a:pt x="241046" y="8521"/>
                  </a:lnTo>
                  <a:lnTo>
                    <a:pt x="144399" y="8521"/>
                  </a:lnTo>
                  <a:lnTo>
                    <a:pt x="144399" y="22225"/>
                  </a:lnTo>
                  <a:lnTo>
                    <a:pt x="224028" y="22225"/>
                  </a:lnTo>
                  <a:lnTo>
                    <a:pt x="223901" y="30861"/>
                  </a:lnTo>
                  <a:lnTo>
                    <a:pt x="223647" y="38481"/>
                  </a:lnTo>
                  <a:lnTo>
                    <a:pt x="223139" y="45466"/>
                  </a:lnTo>
                  <a:lnTo>
                    <a:pt x="222758" y="52324"/>
                  </a:lnTo>
                  <a:lnTo>
                    <a:pt x="221615" y="59817"/>
                  </a:lnTo>
                  <a:lnTo>
                    <a:pt x="219964" y="68199"/>
                  </a:lnTo>
                  <a:lnTo>
                    <a:pt x="129286" y="68199"/>
                  </a:lnTo>
                  <a:lnTo>
                    <a:pt x="129286" y="82296"/>
                  </a:lnTo>
                  <a:lnTo>
                    <a:pt x="183769" y="82296"/>
                  </a:lnTo>
                  <a:lnTo>
                    <a:pt x="183769" y="139954"/>
                  </a:lnTo>
                  <a:lnTo>
                    <a:pt x="201168" y="139954"/>
                  </a:lnTo>
                  <a:lnTo>
                    <a:pt x="201168" y="82296"/>
                  </a:lnTo>
                  <a:lnTo>
                    <a:pt x="256794" y="82296"/>
                  </a:lnTo>
                  <a:lnTo>
                    <a:pt x="256794" y="68199"/>
                  </a:lnTo>
                  <a:close/>
                </a:path>
                <a:path w="1205229" h="140335">
                  <a:moveTo>
                    <a:pt x="374269" y="25793"/>
                  </a:moveTo>
                  <a:lnTo>
                    <a:pt x="372110" y="20701"/>
                  </a:lnTo>
                  <a:lnTo>
                    <a:pt x="368401" y="16891"/>
                  </a:lnTo>
                  <a:lnTo>
                    <a:pt x="363728" y="12065"/>
                  </a:lnTo>
                  <a:lnTo>
                    <a:pt x="357886" y="8763"/>
                  </a:lnTo>
                  <a:lnTo>
                    <a:pt x="355473" y="8039"/>
                  </a:lnTo>
                  <a:lnTo>
                    <a:pt x="355473" y="26797"/>
                  </a:lnTo>
                  <a:lnTo>
                    <a:pt x="355473" y="34544"/>
                  </a:lnTo>
                  <a:lnTo>
                    <a:pt x="330327" y="46101"/>
                  </a:lnTo>
                  <a:lnTo>
                    <a:pt x="317500" y="46101"/>
                  </a:lnTo>
                  <a:lnTo>
                    <a:pt x="292354" y="34544"/>
                  </a:lnTo>
                  <a:lnTo>
                    <a:pt x="292354" y="26797"/>
                  </a:lnTo>
                  <a:lnTo>
                    <a:pt x="295148" y="23241"/>
                  </a:lnTo>
                  <a:lnTo>
                    <a:pt x="306578" y="18161"/>
                  </a:lnTo>
                  <a:lnTo>
                    <a:pt x="314198" y="16891"/>
                  </a:lnTo>
                  <a:lnTo>
                    <a:pt x="333629" y="16891"/>
                  </a:lnTo>
                  <a:lnTo>
                    <a:pt x="341376" y="18161"/>
                  </a:lnTo>
                  <a:lnTo>
                    <a:pt x="346964" y="20701"/>
                  </a:lnTo>
                  <a:lnTo>
                    <a:pt x="352679" y="23241"/>
                  </a:lnTo>
                  <a:lnTo>
                    <a:pt x="355473" y="26797"/>
                  </a:lnTo>
                  <a:lnTo>
                    <a:pt x="355473" y="8039"/>
                  </a:lnTo>
                  <a:lnTo>
                    <a:pt x="323977" y="2921"/>
                  </a:lnTo>
                  <a:lnTo>
                    <a:pt x="316687" y="3149"/>
                  </a:lnTo>
                  <a:lnTo>
                    <a:pt x="280035" y="16395"/>
                  </a:lnTo>
                  <a:lnTo>
                    <a:pt x="275844" y="20701"/>
                  </a:lnTo>
                  <a:lnTo>
                    <a:pt x="273812" y="25793"/>
                  </a:lnTo>
                  <a:lnTo>
                    <a:pt x="273812" y="37338"/>
                  </a:lnTo>
                  <a:lnTo>
                    <a:pt x="275844" y="42418"/>
                  </a:lnTo>
                  <a:lnTo>
                    <a:pt x="280149" y="46736"/>
                  </a:lnTo>
                  <a:lnTo>
                    <a:pt x="284099" y="50927"/>
                  </a:lnTo>
                  <a:lnTo>
                    <a:pt x="323977" y="60071"/>
                  </a:lnTo>
                  <a:lnTo>
                    <a:pt x="331228" y="59855"/>
                  </a:lnTo>
                  <a:lnTo>
                    <a:pt x="368528" y="46101"/>
                  </a:lnTo>
                  <a:lnTo>
                    <a:pt x="374269" y="37338"/>
                  </a:lnTo>
                  <a:lnTo>
                    <a:pt x="374269" y="25793"/>
                  </a:lnTo>
                  <a:close/>
                </a:path>
                <a:path w="1205229" h="140335">
                  <a:moveTo>
                    <a:pt x="375158" y="123063"/>
                  </a:moveTo>
                  <a:lnTo>
                    <a:pt x="292481" y="123063"/>
                  </a:lnTo>
                  <a:lnTo>
                    <a:pt x="292481" y="96901"/>
                  </a:lnTo>
                  <a:lnTo>
                    <a:pt x="275209" y="96901"/>
                  </a:lnTo>
                  <a:lnTo>
                    <a:pt x="275209" y="137160"/>
                  </a:lnTo>
                  <a:lnTo>
                    <a:pt x="375158" y="137160"/>
                  </a:lnTo>
                  <a:lnTo>
                    <a:pt x="375158" y="123063"/>
                  </a:lnTo>
                  <a:close/>
                </a:path>
                <a:path w="1205229" h="140335">
                  <a:moveTo>
                    <a:pt x="387858" y="68580"/>
                  </a:moveTo>
                  <a:lnTo>
                    <a:pt x="260350" y="68580"/>
                  </a:lnTo>
                  <a:lnTo>
                    <a:pt x="260350" y="82423"/>
                  </a:lnTo>
                  <a:lnTo>
                    <a:pt x="304292" y="82423"/>
                  </a:lnTo>
                  <a:lnTo>
                    <a:pt x="304292" y="108839"/>
                  </a:lnTo>
                  <a:lnTo>
                    <a:pt x="321564" y="108839"/>
                  </a:lnTo>
                  <a:lnTo>
                    <a:pt x="321564" y="82423"/>
                  </a:lnTo>
                  <a:lnTo>
                    <a:pt x="339725" y="82423"/>
                  </a:lnTo>
                  <a:lnTo>
                    <a:pt x="339725" y="108839"/>
                  </a:lnTo>
                  <a:lnTo>
                    <a:pt x="357251" y="108839"/>
                  </a:lnTo>
                  <a:lnTo>
                    <a:pt x="357251" y="82423"/>
                  </a:lnTo>
                  <a:lnTo>
                    <a:pt x="387858" y="82423"/>
                  </a:lnTo>
                  <a:lnTo>
                    <a:pt x="387858" y="68580"/>
                  </a:lnTo>
                  <a:close/>
                </a:path>
                <a:path w="1205229" h="140335">
                  <a:moveTo>
                    <a:pt x="481203" y="101981"/>
                  </a:moveTo>
                  <a:lnTo>
                    <a:pt x="480021" y="92710"/>
                  </a:lnTo>
                  <a:lnTo>
                    <a:pt x="479425" y="88011"/>
                  </a:lnTo>
                  <a:lnTo>
                    <a:pt x="471843" y="89166"/>
                  </a:lnTo>
                  <a:lnTo>
                    <a:pt x="425564" y="92570"/>
                  </a:lnTo>
                  <a:lnTo>
                    <a:pt x="416814" y="92710"/>
                  </a:lnTo>
                  <a:lnTo>
                    <a:pt x="416814" y="64770"/>
                  </a:lnTo>
                  <a:lnTo>
                    <a:pt x="464947" y="64770"/>
                  </a:lnTo>
                  <a:lnTo>
                    <a:pt x="464947" y="12192"/>
                  </a:lnTo>
                  <a:lnTo>
                    <a:pt x="398907" y="12192"/>
                  </a:lnTo>
                  <a:lnTo>
                    <a:pt x="398907" y="26289"/>
                  </a:lnTo>
                  <a:lnTo>
                    <a:pt x="447294" y="26289"/>
                  </a:lnTo>
                  <a:lnTo>
                    <a:pt x="447294" y="50927"/>
                  </a:lnTo>
                  <a:lnTo>
                    <a:pt x="399161" y="50927"/>
                  </a:lnTo>
                  <a:lnTo>
                    <a:pt x="399161" y="107061"/>
                  </a:lnTo>
                  <a:lnTo>
                    <a:pt x="411353" y="107061"/>
                  </a:lnTo>
                  <a:lnTo>
                    <a:pt x="421538" y="106997"/>
                  </a:lnTo>
                  <a:lnTo>
                    <a:pt x="464629" y="104432"/>
                  </a:lnTo>
                  <a:lnTo>
                    <a:pt x="472859" y="103314"/>
                  </a:lnTo>
                  <a:lnTo>
                    <a:pt x="481203" y="101981"/>
                  </a:lnTo>
                  <a:close/>
                </a:path>
                <a:path w="1205229" h="140335">
                  <a:moveTo>
                    <a:pt x="508127" y="0"/>
                  </a:moveTo>
                  <a:lnTo>
                    <a:pt x="490601" y="0"/>
                  </a:lnTo>
                  <a:lnTo>
                    <a:pt x="490601" y="140081"/>
                  </a:lnTo>
                  <a:lnTo>
                    <a:pt x="508127" y="140081"/>
                  </a:lnTo>
                  <a:lnTo>
                    <a:pt x="508127" y="0"/>
                  </a:lnTo>
                  <a:close/>
                </a:path>
                <a:path w="1205229" h="140335">
                  <a:moveTo>
                    <a:pt x="636778" y="43561"/>
                  </a:moveTo>
                  <a:lnTo>
                    <a:pt x="555498" y="43561"/>
                  </a:lnTo>
                  <a:lnTo>
                    <a:pt x="555498" y="34671"/>
                  </a:lnTo>
                  <a:lnTo>
                    <a:pt x="634238" y="34671"/>
                  </a:lnTo>
                  <a:lnTo>
                    <a:pt x="634238" y="3048"/>
                  </a:lnTo>
                  <a:lnTo>
                    <a:pt x="538226" y="3048"/>
                  </a:lnTo>
                  <a:lnTo>
                    <a:pt x="538226" y="14986"/>
                  </a:lnTo>
                  <a:lnTo>
                    <a:pt x="616966" y="14986"/>
                  </a:lnTo>
                  <a:lnTo>
                    <a:pt x="616966" y="23368"/>
                  </a:lnTo>
                  <a:lnTo>
                    <a:pt x="538353" y="23368"/>
                  </a:lnTo>
                  <a:lnTo>
                    <a:pt x="538353" y="55499"/>
                  </a:lnTo>
                  <a:lnTo>
                    <a:pt x="636778" y="55499"/>
                  </a:lnTo>
                  <a:lnTo>
                    <a:pt x="636778" y="43561"/>
                  </a:lnTo>
                  <a:close/>
                </a:path>
                <a:path w="1205229" h="140335">
                  <a:moveTo>
                    <a:pt x="638810" y="126492"/>
                  </a:moveTo>
                  <a:lnTo>
                    <a:pt x="554482" y="126492"/>
                  </a:lnTo>
                  <a:lnTo>
                    <a:pt x="554482" y="116840"/>
                  </a:lnTo>
                  <a:lnTo>
                    <a:pt x="634619" y="116840"/>
                  </a:lnTo>
                  <a:lnTo>
                    <a:pt x="634619" y="84836"/>
                  </a:lnTo>
                  <a:lnTo>
                    <a:pt x="536956" y="84836"/>
                  </a:lnTo>
                  <a:lnTo>
                    <a:pt x="536956" y="96901"/>
                  </a:lnTo>
                  <a:lnTo>
                    <a:pt x="617474" y="96901"/>
                  </a:lnTo>
                  <a:lnTo>
                    <a:pt x="617474" y="105537"/>
                  </a:lnTo>
                  <a:lnTo>
                    <a:pt x="537337" y="105537"/>
                  </a:lnTo>
                  <a:lnTo>
                    <a:pt x="537337" y="138303"/>
                  </a:lnTo>
                  <a:lnTo>
                    <a:pt x="638810" y="138303"/>
                  </a:lnTo>
                  <a:lnTo>
                    <a:pt x="638810" y="126492"/>
                  </a:lnTo>
                  <a:close/>
                </a:path>
                <a:path w="1205229" h="140335">
                  <a:moveTo>
                    <a:pt x="650113" y="63373"/>
                  </a:moveTo>
                  <a:lnTo>
                    <a:pt x="522224" y="63373"/>
                  </a:lnTo>
                  <a:lnTo>
                    <a:pt x="522224" y="76327"/>
                  </a:lnTo>
                  <a:lnTo>
                    <a:pt x="650113" y="76327"/>
                  </a:lnTo>
                  <a:lnTo>
                    <a:pt x="650113" y="63373"/>
                  </a:lnTo>
                  <a:close/>
                </a:path>
                <a:path w="1205229" h="140335">
                  <a:moveTo>
                    <a:pt x="758444" y="59563"/>
                  </a:moveTo>
                  <a:lnTo>
                    <a:pt x="750379" y="25793"/>
                  </a:lnTo>
                  <a:lnTo>
                    <a:pt x="746252" y="20193"/>
                  </a:lnTo>
                  <a:lnTo>
                    <a:pt x="741768" y="16941"/>
                  </a:lnTo>
                  <a:lnTo>
                    <a:pt x="741768" y="52374"/>
                  </a:lnTo>
                  <a:lnTo>
                    <a:pt x="741768" y="66763"/>
                  </a:lnTo>
                  <a:lnTo>
                    <a:pt x="725805" y="93472"/>
                  </a:lnTo>
                  <a:lnTo>
                    <a:pt x="717931" y="93472"/>
                  </a:lnTo>
                  <a:lnTo>
                    <a:pt x="701954" y="66763"/>
                  </a:lnTo>
                  <a:lnTo>
                    <a:pt x="701954" y="52374"/>
                  </a:lnTo>
                  <a:lnTo>
                    <a:pt x="721741" y="25793"/>
                  </a:lnTo>
                  <a:lnTo>
                    <a:pt x="725805" y="25920"/>
                  </a:lnTo>
                  <a:lnTo>
                    <a:pt x="741768" y="52374"/>
                  </a:lnTo>
                  <a:lnTo>
                    <a:pt x="741768" y="16941"/>
                  </a:lnTo>
                  <a:lnTo>
                    <a:pt x="740664" y="16129"/>
                  </a:lnTo>
                  <a:lnTo>
                    <a:pt x="735203" y="12065"/>
                  </a:lnTo>
                  <a:lnTo>
                    <a:pt x="728853" y="10045"/>
                  </a:lnTo>
                  <a:lnTo>
                    <a:pt x="714756" y="10045"/>
                  </a:lnTo>
                  <a:lnTo>
                    <a:pt x="708533" y="12065"/>
                  </a:lnTo>
                  <a:lnTo>
                    <a:pt x="686447" y="45643"/>
                  </a:lnTo>
                  <a:lnTo>
                    <a:pt x="685292" y="59563"/>
                  </a:lnTo>
                  <a:lnTo>
                    <a:pt x="685571" y="66763"/>
                  </a:lnTo>
                  <a:lnTo>
                    <a:pt x="702945" y="102997"/>
                  </a:lnTo>
                  <a:lnTo>
                    <a:pt x="714756" y="109093"/>
                  </a:lnTo>
                  <a:lnTo>
                    <a:pt x="728853" y="109093"/>
                  </a:lnTo>
                  <a:lnTo>
                    <a:pt x="735203" y="107061"/>
                  </a:lnTo>
                  <a:lnTo>
                    <a:pt x="740664" y="102997"/>
                  </a:lnTo>
                  <a:lnTo>
                    <a:pt x="746252" y="98933"/>
                  </a:lnTo>
                  <a:lnTo>
                    <a:pt x="750277" y="93472"/>
                  </a:lnTo>
                  <a:lnTo>
                    <a:pt x="750570" y="93091"/>
                  </a:lnTo>
                  <a:lnTo>
                    <a:pt x="753745" y="85598"/>
                  </a:lnTo>
                  <a:lnTo>
                    <a:pt x="755815" y="79768"/>
                  </a:lnTo>
                  <a:lnTo>
                    <a:pt x="757275" y="73494"/>
                  </a:lnTo>
                  <a:lnTo>
                    <a:pt x="758151" y="66763"/>
                  </a:lnTo>
                  <a:lnTo>
                    <a:pt x="758444" y="59563"/>
                  </a:lnTo>
                  <a:close/>
                </a:path>
                <a:path w="1205229" h="140335">
                  <a:moveTo>
                    <a:pt x="797179" y="0"/>
                  </a:moveTo>
                  <a:lnTo>
                    <a:pt x="779780" y="0"/>
                  </a:lnTo>
                  <a:lnTo>
                    <a:pt x="779780" y="140081"/>
                  </a:lnTo>
                  <a:lnTo>
                    <a:pt x="797179" y="140081"/>
                  </a:lnTo>
                  <a:lnTo>
                    <a:pt x="797179" y="0"/>
                  </a:lnTo>
                  <a:close/>
                </a:path>
                <a:path w="1205229" h="140335">
                  <a:moveTo>
                    <a:pt x="876808" y="69850"/>
                  </a:moveTo>
                  <a:lnTo>
                    <a:pt x="875538" y="64135"/>
                  </a:lnTo>
                  <a:lnTo>
                    <a:pt x="872185" y="57912"/>
                  </a:lnTo>
                  <a:lnTo>
                    <a:pt x="870204" y="54229"/>
                  </a:lnTo>
                  <a:lnTo>
                    <a:pt x="866521" y="50419"/>
                  </a:lnTo>
                  <a:lnTo>
                    <a:pt x="861822" y="47625"/>
                  </a:lnTo>
                  <a:lnTo>
                    <a:pt x="861314" y="47320"/>
                  </a:lnTo>
                  <a:lnTo>
                    <a:pt x="861314" y="72517"/>
                  </a:lnTo>
                  <a:lnTo>
                    <a:pt x="861314" y="79883"/>
                  </a:lnTo>
                  <a:lnTo>
                    <a:pt x="860679" y="83058"/>
                  </a:lnTo>
                  <a:lnTo>
                    <a:pt x="848995" y="94361"/>
                  </a:lnTo>
                  <a:lnTo>
                    <a:pt x="843153" y="94361"/>
                  </a:lnTo>
                  <a:lnTo>
                    <a:pt x="830834" y="79883"/>
                  </a:lnTo>
                  <a:lnTo>
                    <a:pt x="830834" y="72517"/>
                  </a:lnTo>
                  <a:lnTo>
                    <a:pt x="831596" y="69215"/>
                  </a:lnTo>
                  <a:lnTo>
                    <a:pt x="832866" y="66548"/>
                  </a:lnTo>
                  <a:lnTo>
                    <a:pt x="834136" y="63754"/>
                  </a:lnTo>
                  <a:lnTo>
                    <a:pt x="835914" y="61722"/>
                  </a:lnTo>
                  <a:lnTo>
                    <a:pt x="840486" y="58674"/>
                  </a:lnTo>
                  <a:lnTo>
                    <a:pt x="843153" y="57912"/>
                  </a:lnTo>
                  <a:lnTo>
                    <a:pt x="848995" y="57912"/>
                  </a:lnTo>
                  <a:lnTo>
                    <a:pt x="851662" y="58674"/>
                  </a:lnTo>
                  <a:lnTo>
                    <a:pt x="856234" y="61722"/>
                  </a:lnTo>
                  <a:lnTo>
                    <a:pt x="858139" y="63754"/>
                  </a:lnTo>
                  <a:lnTo>
                    <a:pt x="859409" y="66548"/>
                  </a:lnTo>
                  <a:lnTo>
                    <a:pt x="860679" y="69215"/>
                  </a:lnTo>
                  <a:lnTo>
                    <a:pt x="861314" y="72517"/>
                  </a:lnTo>
                  <a:lnTo>
                    <a:pt x="861314" y="47320"/>
                  </a:lnTo>
                  <a:lnTo>
                    <a:pt x="857250" y="44831"/>
                  </a:lnTo>
                  <a:lnTo>
                    <a:pt x="851916" y="43434"/>
                  </a:lnTo>
                  <a:lnTo>
                    <a:pt x="840232" y="43434"/>
                  </a:lnTo>
                  <a:lnTo>
                    <a:pt x="815594" y="69850"/>
                  </a:lnTo>
                  <a:lnTo>
                    <a:pt x="815594" y="82423"/>
                  </a:lnTo>
                  <a:lnTo>
                    <a:pt x="840232" y="108839"/>
                  </a:lnTo>
                  <a:lnTo>
                    <a:pt x="851916" y="108839"/>
                  </a:lnTo>
                  <a:lnTo>
                    <a:pt x="857250" y="107442"/>
                  </a:lnTo>
                  <a:lnTo>
                    <a:pt x="861822" y="104648"/>
                  </a:lnTo>
                  <a:lnTo>
                    <a:pt x="866521" y="101854"/>
                  </a:lnTo>
                  <a:lnTo>
                    <a:pt x="870204" y="98044"/>
                  </a:lnTo>
                  <a:lnTo>
                    <a:pt x="872185" y="94361"/>
                  </a:lnTo>
                  <a:lnTo>
                    <a:pt x="875538" y="88138"/>
                  </a:lnTo>
                  <a:lnTo>
                    <a:pt x="876808" y="82423"/>
                  </a:lnTo>
                  <a:lnTo>
                    <a:pt x="876808" y="69850"/>
                  </a:lnTo>
                  <a:close/>
                </a:path>
                <a:path w="1205229" h="140335">
                  <a:moveTo>
                    <a:pt x="880110" y="22098"/>
                  </a:moveTo>
                  <a:lnTo>
                    <a:pt x="854837" y="22098"/>
                  </a:lnTo>
                  <a:lnTo>
                    <a:pt x="854837" y="3822"/>
                  </a:lnTo>
                  <a:lnTo>
                    <a:pt x="837565" y="3822"/>
                  </a:lnTo>
                  <a:lnTo>
                    <a:pt x="837565" y="22098"/>
                  </a:lnTo>
                  <a:lnTo>
                    <a:pt x="811657" y="22098"/>
                  </a:lnTo>
                  <a:lnTo>
                    <a:pt x="811657" y="36068"/>
                  </a:lnTo>
                  <a:lnTo>
                    <a:pt x="880110" y="36068"/>
                  </a:lnTo>
                  <a:lnTo>
                    <a:pt x="880110" y="22098"/>
                  </a:lnTo>
                  <a:close/>
                </a:path>
                <a:path w="1205229" h="140335">
                  <a:moveTo>
                    <a:pt x="932434" y="0"/>
                  </a:moveTo>
                  <a:lnTo>
                    <a:pt x="915797" y="0"/>
                  </a:lnTo>
                  <a:lnTo>
                    <a:pt x="915797" y="57531"/>
                  </a:lnTo>
                  <a:lnTo>
                    <a:pt x="902208" y="57531"/>
                  </a:lnTo>
                  <a:lnTo>
                    <a:pt x="902208" y="2794"/>
                  </a:lnTo>
                  <a:lnTo>
                    <a:pt x="885952" y="2794"/>
                  </a:lnTo>
                  <a:lnTo>
                    <a:pt x="885952" y="133604"/>
                  </a:lnTo>
                  <a:lnTo>
                    <a:pt x="902208" y="133604"/>
                  </a:lnTo>
                  <a:lnTo>
                    <a:pt x="902208" y="71628"/>
                  </a:lnTo>
                  <a:lnTo>
                    <a:pt x="915797" y="71628"/>
                  </a:lnTo>
                  <a:lnTo>
                    <a:pt x="915797" y="139700"/>
                  </a:lnTo>
                  <a:lnTo>
                    <a:pt x="932434" y="139700"/>
                  </a:lnTo>
                  <a:lnTo>
                    <a:pt x="932434" y="71628"/>
                  </a:lnTo>
                  <a:lnTo>
                    <a:pt x="932434" y="57531"/>
                  </a:lnTo>
                  <a:lnTo>
                    <a:pt x="932434" y="0"/>
                  </a:lnTo>
                  <a:close/>
                </a:path>
                <a:path w="1205229" h="140335">
                  <a:moveTo>
                    <a:pt x="1019048" y="56769"/>
                  </a:moveTo>
                  <a:lnTo>
                    <a:pt x="1017651" y="52197"/>
                  </a:lnTo>
                  <a:lnTo>
                    <a:pt x="1014882" y="48514"/>
                  </a:lnTo>
                  <a:lnTo>
                    <a:pt x="1011682" y="44069"/>
                  </a:lnTo>
                  <a:lnTo>
                    <a:pt x="1007618" y="41021"/>
                  </a:lnTo>
                  <a:lnTo>
                    <a:pt x="1002411" y="38735"/>
                  </a:lnTo>
                  <a:lnTo>
                    <a:pt x="1002284" y="38684"/>
                  </a:lnTo>
                  <a:lnTo>
                    <a:pt x="1002284" y="57912"/>
                  </a:lnTo>
                  <a:lnTo>
                    <a:pt x="1002220" y="66167"/>
                  </a:lnTo>
                  <a:lnTo>
                    <a:pt x="1000760" y="69215"/>
                  </a:lnTo>
                  <a:lnTo>
                    <a:pt x="994156" y="74041"/>
                  </a:lnTo>
                  <a:lnTo>
                    <a:pt x="989965" y="75184"/>
                  </a:lnTo>
                  <a:lnTo>
                    <a:pt x="979424" y="75184"/>
                  </a:lnTo>
                  <a:lnTo>
                    <a:pt x="975106" y="74041"/>
                  </a:lnTo>
                  <a:lnTo>
                    <a:pt x="971804" y="71628"/>
                  </a:lnTo>
                  <a:lnTo>
                    <a:pt x="968629" y="69342"/>
                  </a:lnTo>
                  <a:lnTo>
                    <a:pt x="966978" y="66167"/>
                  </a:lnTo>
                  <a:lnTo>
                    <a:pt x="966978" y="57912"/>
                  </a:lnTo>
                  <a:lnTo>
                    <a:pt x="984758" y="48514"/>
                  </a:lnTo>
                  <a:lnTo>
                    <a:pt x="989965" y="48641"/>
                  </a:lnTo>
                  <a:lnTo>
                    <a:pt x="994156" y="49911"/>
                  </a:lnTo>
                  <a:lnTo>
                    <a:pt x="997458" y="52197"/>
                  </a:lnTo>
                  <a:lnTo>
                    <a:pt x="1000760" y="54610"/>
                  </a:lnTo>
                  <a:lnTo>
                    <a:pt x="1002284" y="57912"/>
                  </a:lnTo>
                  <a:lnTo>
                    <a:pt x="1002284" y="38684"/>
                  </a:lnTo>
                  <a:lnTo>
                    <a:pt x="997331" y="36576"/>
                  </a:lnTo>
                  <a:lnTo>
                    <a:pt x="991362" y="35433"/>
                  </a:lnTo>
                  <a:lnTo>
                    <a:pt x="978027" y="35433"/>
                  </a:lnTo>
                  <a:lnTo>
                    <a:pt x="950341" y="56769"/>
                  </a:lnTo>
                  <a:lnTo>
                    <a:pt x="950341" y="67310"/>
                  </a:lnTo>
                  <a:lnTo>
                    <a:pt x="951738" y="71882"/>
                  </a:lnTo>
                  <a:lnTo>
                    <a:pt x="954659" y="75819"/>
                  </a:lnTo>
                  <a:lnTo>
                    <a:pt x="957580" y="79883"/>
                  </a:lnTo>
                  <a:lnTo>
                    <a:pt x="961644" y="82931"/>
                  </a:lnTo>
                  <a:lnTo>
                    <a:pt x="966851" y="85217"/>
                  </a:lnTo>
                  <a:lnTo>
                    <a:pt x="972058" y="87376"/>
                  </a:lnTo>
                  <a:lnTo>
                    <a:pt x="978027" y="88519"/>
                  </a:lnTo>
                  <a:lnTo>
                    <a:pt x="991362" y="88519"/>
                  </a:lnTo>
                  <a:lnTo>
                    <a:pt x="1014603" y="75819"/>
                  </a:lnTo>
                  <a:lnTo>
                    <a:pt x="1015085" y="75184"/>
                  </a:lnTo>
                  <a:lnTo>
                    <a:pt x="1017651" y="71882"/>
                  </a:lnTo>
                  <a:lnTo>
                    <a:pt x="1019048" y="67310"/>
                  </a:lnTo>
                  <a:lnTo>
                    <a:pt x="1019048" y="56769"/>
                  </a:lnTo>
                  <a:close/>
                </a:path>
                <a:path w="1205229" h="140335">
                  <a:moveTo>
                    <a:pt x="1026160" y="15621"/>
                  </a:moveTo>
                  <a:lnTo>
                    <a:pt x="993394" y="15621"/>
                  </a:lnTo>
                  <a:lnTo>
                    <a:pt x="993394" y="0"/>
                  </a:lnTo>
                  <a:lnTo>
                    <a:pt x="975995" y="0"/>
                  </a:lnTo>
                  <a:lnTo>
                    <a:pt x="975995" y="15621"/>
                  </a:lnTo>
                  <a:lnTo>
                    <a:pt x="943229" y="15621"/>
                  </a:lnTo>
                  <a:lnTo>
                    <a:pt x="943229" y="29337"/>
                  </a:lnTo>
                  <a:lnTo>
                    <a:pt x="1026160" y="29337"/>
                  </a:lnTo>
                  <a:lnTo>
                    <a:pt x="1026160" y="15621"/>
                  </a:lnTo>
                  <a:close/>
                </a:path>
                <a:path w="1205229" h="140335">
                  <a:moveTo>
                    <a:pt x="1059053" y="123063"/>
                  </a:moveTo>
                  <a:lnTo>
                    <a:pt x="981075" y="123063"/>
                  </a:lnTo>
                  <a:lnTo>
                    <a:pt x="981075" y="96520"/>
                  </a:lnTo>
                  <a:lnTo>
                    <a:pt x="963676" y="96520"/>
                  </a:lnTo>
                  <a:lnTo>
                    <a:pt x="963676" y="137160"/>
                  </a:lnTo>
                  <a:lnTo>
                    <a:pt x="1059053" y="137160"/>
                  </a:lnTo>
                  <a:lnTo>
                    <a:pt x="1059053" y="123063"/>
                  </a:lnTo>
                  <a:close/>
                </a:path>
                <a:path w="1205229" h="140335">
                  <a:moveTo>
                    <a:pt x="1072896" y="43942"/>
                  </a:moveTo>
                  <a:lnTo>
                    <a:pt x="1053211" y="43942"/>
                  </a:lnTo>
                  <a:lnTo>
                    <a:pt x="1053211" y="127"/>
                  </a:lnTo>
                  <a:lnTo>
                    <a:pt x="1035939" y="127"/>
                  </a:lnTo>
                  <a:lnTo>
                    <a:pt x="1035939" y="104648"/>
                  </a:lnTo>
                  <a:lnTo>
                    <a:pt x="1053211" y="104648"/>
                  </a:lnTo>
                  <a:lnTo>
                    <a:pt x="1053211" y="58293"/>
                  </a:lnTo>
                  <a:lnTo>
                    <a:pt x="1072896" y="58293"/>
                  </a:lnTo>
                  <a:lnTo>
                    <a:pt x="1072896" y="43942"/>
                  </a:lnTo>
                  <a:close/>
                </a:path>
                <a:path w="1205229" h="140335">
                  <a:moveTo>
                    <a:pt x="1157097" y="101346"/>
                  </a:moveTo>
                  <a:lnTo>
                    <a:pt x="1155776" y="91440"/>
                  </a:lnTo>
                  <a:lnTo>
                    <a:pt x="1155192" y="86995"/>
                  </a:lnTo>
                  <a:lnTo>
                    <a:pt x="1148334" y="88074"/>
                  </a:lnTo>
                  <a:lnTo>
                    <a:pt x="1105369" y="91300"/>
                  </a:lnTo>
                  <a:lnTo>
                    <a:pt x="1097026" y="91440"/>
                  </a:lnTo>
                  <a:lnTo>
                    <a:pt x="1097026" y="27178"/>
                  </a:lnTo>
                  <a:lnTo>
                    <a:pt x="1145286" y="27178"/>
                  </a:lnTo>
                  <a:lnTo>
                    <a:pt x="1145286" y="13093"/>
                  </a:lnTo>
                  <a:lnTo>
                    <a:pt x="1079754" y="13093"/>
                  </a:lnTo>
                  <a:lnTo>
                    <a:pt x="1079754" y="106045"/>
                  </a:lnTo>
                  <a:lnTo>
                    <a:pt x="1091311" y="106045"/>
                  </a:lnTo>
                  <a:lnTo>
                    <a:pt x="1101382" y="105981"/>
                  </a:lnTo>
                  <a:lnTo>
                    <a:pt x="1141945" y="103619"/>
                  </a:lnTo>
                  <a:lnTo>
                    <a:pt x="1149489" y="102590"/>
                  </a:lnTo>
                  <a:lnTo>
                    <a:pt x="1157097" y="101346"/>
                  </a:lnTo>
                  <a:close/>
                </a:path>
                <a:path w="1205229" h="140335">
                  <a:moveTo>
                    <a:pt x="1205230" y="52959"/>
                  </a:moveTo>
                  <a:lnTo>
                    <a:pt x="1183767" y="52959"/>
                  </a:lnTo>
                  <a:lnTo>
                    <a:pt x="1183767" y="0"/>
                  </a:lnTo>
                  <a:lnTo>
                    <a:pt x="1166241" y="0"/>
                  </a:lnTo>
                  <a:lnTo>
                    <a:pt x="1166241" y="140081"/>
                  </a:lnTo>
                  <a:lnTo>
                    <a:pt x="1183767" y="140081"/>
                  </a:lnTo>
                  <a:lnTo>
                    <a:pt x="1183767" y="67310"/>
                  </a:lnTo>
                  <a:lnTo>
                    <a:pt x="1205230" y="67310"/>
                  </a:lnTo>
                  <a:lnTo>
                    <a:pt x="1205230" y="52959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4" name="object 134"/>
          <p:cNvSpPr/>
          <p:nvPr/>
        </p:nvSpPr>
        <p:spPr>
          <a:xfrm>
            <a:off x="6432930" y="3472179"/>
            <a:ext cx="25400" cy="24765"/>
          </a:xfrm>
          <a:custGeom>
            <a:avLst/>
            <a:gdLst/>
            <a:ahLst/>
            <a:cxnLst/>
            <a:rect l="l" t="t" r="r" b="b"/>
            <a:pathLst>
              <a:path w="25400" h="24764">
                <a:moveTo>
                  <a:pt x="14859" y="0"/>
                </a:moveTo>
                <a:lnTo>
                  <a:pt x="12446" y="0"/>
                </a:lnTo>
                <a:lnTo>
                  <a:pt x="10033" y="0"/>
                </a:lnTo>
                <a:lnTo>
                  <a:pt x="8001" y="635"/>
                </a:lnTo>
                <a:lnTo>
                  <a:pt x="4191" y="2667"/>
                </a:lnTo>
                <a:lnTo>
                  <a:pt x="2667" y="4191"/>
                </a:lnTo>
                <a:lnTo>
                  <a:pt x="1651" y="6096"/>
                </a:lnTo>
                <a:lnTo>
                  <a:pt x="508" y="8000"/>
                </a:lnTo>
                <a:lnTo>
                  <a:pt x="0" y="10033"/>
                </a:lnTo>
                <a:lnTo>
                  <a:pt x="0" y="15875"/>
                </a:lnTo>
                <a:lnTo>
                  <a:pt x="1270" y="18923"/>
                </a:lnTo>
                <a:lnTo>
                  <a:pt x="3556" y="21209"/>
                </a:lnTo>
                <a:lnTo>
                  <a:pt x="5969" y="23495"/>
                </a:lnTo>
                <a:lnTo>
                  <a:pt x="8890" y="24637"/>
                </a:lnTo>
                <a:lnTo>
                  <a:pt x="14859" y="24637"/>
                </a:lnTo>
                <a:lnTo>
                  <a:pt x="25019" y="14605"/>
                </a:lnTo>
                <a:lnTo>
                  <a:pt x="25019" y="12319"/>
                </a:lnTo>
                <a:lnTo>
                  <a:pt x="25146" y="9906"/>
                </a:lnTo>
                <a:lnTo>
                  <a:pt x="17018" y="635"/>
                </a:lnTo>
                <a:lnTo>
                  <a:pt x="14859" y="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0453" y="1963381"/>
            <a:ext cx="1844675" cy="290195"/>
          </a:xfrm>
          <a:custGeom>
            <a:avLst/>
            <a:gdLst/>
            <a:ahLst/>
            <a:cxnLst/>
            <a:rect l="l" t="t" r="r" b="b"/>
            <a:pathLst>
              <a:path w="1844675" h="290194">
                <a:moveTo>
                  <a:pt x="1844446" y="0"/>
                </a:moveTo>
                <a:lnTo>
                  <a:pt x="693420" y="0"/>
                </a:lnTo>
                <a:lnTo>
                  <a:pt x="0" y="0"/>
                </a:lnTo>
                <a:lnTo>
                  <a:pt x="0" y="289979"/>
                </a:lnTo>
                <a:lnTo>
                  <a:pt x="693420" y="289979"/>
                </a:lnTo>
                <a:lnTo>
                  <a:pt x="1844446" y="289979"/>
                </a:lnTo>
                <a:lnTo>
                  <a:pt x="1844446" y="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33522" y="1963381"/>
            <a:ext cx="3301365" cy="290195"/>
          </a:xfrm>
          <a:custGeom>
            <a:avLst/>
            <a:gdLst/>
            <a:ahLst/>
            <a:cxnLst/>
            <a:rect l="l" t="t" r="r" b="b"/>
            <a:pathLst>
              <a:path w="3301365" h="290194">
                <a:moveTo>
                  <a:pt x="3300857" y="0"/>
                </a:moveTo>
                <a:lnTo>
                  <a:pt x="1847342" y="0"/>
                </a:lnTo>
                <a:lnTo>
                  <a:pt x="0" y="0"/>
                </a:lnTo>
                <a:lnTo>
                  <a:pt x="0" y="289979"/>
                </a:lnTo>
                <a:lnTo>
                  <a:pt x="1847342" y="289979"/>
                </a:lnTo>
                <a:lnTo>
                  <a:pt x="3300857" y="289979"/>
                </a:lnTo>
                <a:lnTo>
                  <a:pt x="3300857" y="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30453" y="2253297"/>
            <a:ext cx="1844675" cy="2187575"/>
            <a:chOff x="530453" y="2253297"/>
            <a:chExt cx="1844675" cy="2187575"/>
          </a:xfrm>
        </p:grpSpPr>
        <p:sp>
          <p:nvSpPr>
            <p:cNvPr id="5" name="object 5"/>
            <p:cNvSpPr/>
            <p:nvPr/>
          </p:nvSpPr>
          <p:spPr>
            <a:xfrm>
              <a:off x="530453" y="2253361"/>
              <a:ext cx="693420" cy="2187575"/>
            </a:xfrm>
            <a:custGeom>
              <a:avLst/>
              <a:gdLst/>
              <a:ahLst/>
              <a:cxnLst/>
              <a:rect l="l" t="t" r="r" b="b"/>
              <a:pathLst>
                <a:path w="693419" h="2187575">
                  <a:moveTo>
                    <a:pt x="693419" y="0"/>
                  </a:moveTo>
                  <a:lnTo>
                    <a:pt x="0" y="0"/>
                  </a:lnTo>
                  <a:lnTo>
                    <a:pt x="0" y="2187320"/>
                  </a:lnTo>
                  <a:lnTo>
                    <a:pt x="693419" y="2187320"/>
                  </a:lnTo>
                  <a:lnTo>
                    <a:pt x="693419" y="0"/>
                  </a:lnTo>
                  <a:close/>
                </a:path>
              </a:pathLst>
            </a:custGeom>
            <a:solidFill>
              <a:srgbClr val="F4EA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23873" y="2253297"/>
              <a:ext cx="1151255" cy="2187575"/>
            </a:xfrm>
            <a:custGeom>
              <a:avLst/>
              <a:gdLst/>
              <a:ahLst/>
              <a:cxnLst/>
              <a:rect l="l" t="t" r="r" b="b"/>
              <a:pathLst>
                <a:path w="1151255" h="2187575">
                  <a:moveTo>
                    <a:pt x="1151026" y="1844522"/>
                  </a:moveTo>
                  <a:lnTo>
                    <a:pt x="0" y="1844522"/>
                  </a:lnTo>
                  <a:lnTo>
                    <a:pt x="0" y="2187384"/>
                  </a:lnTo>
                  <a:lnTo>
                    <a:pt x="1151026" y="2187384"/>
                  </a:lnTo>
                  <a:lnTo>
                    <a:pt x="1151026" y="1844522"/>
                  </a:lnTo>
                  <a:close/>
                </a:path>
                <a:path w="1151255" h="2187575">
                  <a:moveTo>
                    <a:pt x="1151026" y="357200"/>
                  </a:moveTo>
                  <a:lnTo>
                    <a:pt x="0" y="357200"/>
                  </a:lnTo>
                  <a:lnTo>
                    <a:pt x="0" y="1844484"/>
                  </a:lnTo>
                  <a:lnTo>
                    <a:pt x="1151026" y="1844484"/>
                  </a:lnTo>
                  <a:lnTo>
                    <a:pt x="1151026" y="357200"/>
                  </a:lnTo>
                  <a:close/>
                </a:path>
                <a:path w="1151255" h="2187575">
                  <a:moveTo>
                    <a:pt x="1151026" y="0"/>
                  </a:moveTo>
                  <a:lnTo>
                    <a:pt x="0" y="0"/>
                  </a:lnTo>
                  <a:lnTo>
                    <a:pt x="0" y="357187"/>
                  </a:lnTo>
                  <a:lnTo>
                    <a:pt x="1151026" y="357187"/>
                  </a:lnTo>
                  <a:lnTo>
                    <a:pt x="1151026" y="0"/>
                  </a:lnTo>
                  <a:close/>
                </a:path>
              </a:pathLst>
            </a:custGeom>
            <a:solidFill>
              <a:srgbClr val="E6EC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3742" y="2036445"/>
            <a:ext cx="248792" cy="13423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6526" y="2034794"/>
            <a:ext cx="251333" cy="13474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97046" y="2034794"/>
            <a:ext cx="241807" cy="13436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5300217" y="2034794"/>
            <a:ext cx="532130" cy="134620"/>
            <a:chOff x="5300217" y="2034794"/>
            <a:chExt cx="532130" cy="13462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0217" y="2034794"/>
              <a:ext cx="242824" cy="1318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84062" y="2034921"/>
              <a:ext cx="248031" cy="134238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87855" y="2375535"/>
            <a:ext cx="830580" cy="111887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2556002" y="2368422"/>
            <a:ext cx="303530" cy="127635"/>
          </a:xfrm>
          <a:custGeom>
            <a:avLst/>
            <a:gdLst/>
            <a:ahLst/>
            <a:cxnLst/>
            <a:rect l="l" t="t" r="r" b="b"/>
            <a:pathLst>
              <a:path w="303530" h="127635">
                <a:moveTo>
                  <a:pt x="81661" y="81026"/>
                </a:moveTo>
                <a:lnTo>
                  <a:pt x="79629" y="75438"/>
                </a:lnTo>
                <a:lnTo>
                  <a:pt x="71247" y="66294"/>
                </a:lnTo>
                <a:lnTo>
                  <a:pt x="65278" y="62865"/>
                </a:lnTo>
                <a:lnTo>
                  <a:pt x="57531" y="60579"/>
                </a:lnTo>
                <a:lnTo>
                  <a:pt x="57531" y="60198"/>
                </a:lnTo>
                <a:lnTo>
                  <a:pt x="64008" y="58166"/>
                </a:lnTo>
                <a:lnTo>
                  <a:pt x="69088" y="55118"/>
                </a:lnTo>
                <a:lnTo>
                  <a:pt x="72517" y="51054"/>
                </a:lnTo>
                <a:lnTo>
                  <a:pt x="76073" y="47117"/>
                </a:lnTo>
                <a:lnTo>
                  <a:pt x="77724" y="42164"/>
                </a:lnTo>
                <a:lnTo>
                  <a:pt x="77724" y="30861"/>
                </a:lnTo>
                <a:lnTo>
                  <a:pt x="76200" y="25781"/>
                </a:lnTo>
                <a:lnTo>
                  <a:pt x="74739" y="23749"/>
                </a:lnTo>
                <a:lnTo>
                  <a:pt x="69850" y="16891"/>
                </a:lnTo>
                <a:lnTo>
                  <a:pt x="65532" y="13462"/>
                </a:lnTo>
                <a:lnTo>
                  <a:pt x="59817" y="10922"/>
                </a:lnTo>
                <a:lnTo>
                  <a:pt x="54229" y="8382"/>
                </a:lnTo>
                <a:lnTo>
                  <a:pt x="48006" y="7112"/>
                </a:lnTo>
                <a:lnTo>
                  <a:pt x="32004" y="7112"/>
                </a:lnTo>
                <a:lnTo>
                  <a:pt x="24257" y="9144"/>
                </a:lnTo>
                <a:lnTo>
                  <a:pt x="17653" y="13462"/>
                </a:lnTo>
                <a:lnTo>
                  <a:pt x="11049" y="17653"/>
                </a:lnTo>
                <a:lnTo>
                  <a:pt x="6096" y="23749"/>
                </a:lnTo>
                <a:lnTo>
                  <a:pt x="2921" y="31750"/>
                </a:lnTo>
                <a:lnTo>
                  <a:pt x="20447" y="37719"/>
                </a:lnTo>
                <a:lnTo>
                  <a:pt x="22225" y="33147"/>
                </a:lnTo>
                <a:lnTo>
                  <a:pt x="24892" y="29718"/>
                </a:lnTo>
                <a:lnTo>
                  <a:pt x="28448" y="27305"/>
                </a:lnTo>
                <a:lnTo>
                  <a:pt x="31877" y="24892"/>
                </a:lnTo>
                <a:lnTo>
                  <a:pt x="35941" y="23749"/>
                </a:lnTo>
                <a:lnTo>
                  <a:pt x="44196" y="23749"/>
                </a:lnTo>
                <a:lnTo>
                  <a:pt x="47244" y="24384"/>
                </a:lnTo>
                <a:lnTo>
                  <a:pt x="58801" y="35687"/>
                </a:lnTo>
                <a:lnTo>
                  <a:pt x="58801" y="43053"/>
                </a:lnTo>
                <a:lnTo>
                  <a:pt x="56642" y="46609"/>
                </a:lnTo>
                <a:lnTo>
                  <a:pt x="48514" y="51689"/>
                </a:lnTo>
                <a:lnTo>
                  <a:pt x="42799" y="52959"/>
                </a:lnTo>
                <a:lnTo>
                  <a:pt x="35433" y="53086"/>
                </a:lnTo>
                <a:lnTo>
                  <a:pt x="31877" y="53086"/>
                </a:lnTo>
                <a:lnTo>
                  <a:pt x="31877" y="67945"/>
                </a:lnTo>
                <a:lnTo>
                  <a:pt x="41021" y="67945"/>
                </a:lnTo>
                <a:lnTo>
                  <a:pt x="45847" y="68580"/>
                </a:lnTo>
                <a:lnTo>
                  <a:pt x="49911" y="69977"/>
                </a:lnTo>
                <a:lnTo>
                  <a:pt x="53848" y="71374"/>
                </a:lnTo>
                <a:lnTo>
                  <a:pt x="57023" y="73279"/>
                </a:lnTo>
                <a:lnTo>
                  <a:pt x="59182" y="75946"/>
                </a:lnTo>
                <a:lnTo>
                  <a:pt x="61468" y="78486"/>
                </a:lnTo>
                <a:lnTo>
                  <a:pt x="62611" y="81534"/>
                </a:lnTo>
                <a:lnTo>
                  <a:pt x="62611" y="88392"/>
                </a:lnTo>
                <a:lnTo>
                  <a:pt x="44958" y="102362"/>
                </a:lnTo>
                <a:lnTo>
                  <a:pt x="35433" y="102362"/>
                </a:lnTo>
                <a:lnTo>
                  <a:pt x="30734" y="100965"/>
                </a:lnTo>
                <a:lnTo>
                  <a:pt x="22987" y="95504"/>
                </a:lnTo>
                <a:lnTo>
                  <a:pt x="19939" y="91440"/>
                </a:lnTo>
                <a:lnTo>
                  <a:pt x="17653" y="85979"/>
                </a:lnTo>
                <a:lnTo>
                  <a:pt x="0" y="92075"/>
                </a:lnTo>
                <a:lnTo>
                  <a:pt x="33972" y="118579"/>
                </a:lnTo>
                <a:lnTo>
                  <a:pt x="41148" y="118999"/>
                </a:lnTo>
                <a:lnTo>
                  <a:pt x="48768" y="118999"/>
                </a:lnTo>
                <a:lnTo>
                  <a:pt x="81661" y="93472"/>
                </a:lnTo>
                <a:lnTo>
                  <a:pt x="81661" y="81026"/>
                </a:lnTo>
                <a:close/>
              </a:path>
              <a:path w="303530" h="127635">
                <a:moveTo>
                  <a:pt x="175514" y="62992"/>
                </a:moveTo>
                <a:lnTo>
                  <a:pt x="166878" y="24892"/>
                </a:lnTo>
                <a:lnTo>
                  <a:pt x="166776" y="24765"/>
                </a:lnTo>
                <a:lnTo>
                  <a:pt x="161925" y="18415"/>
                </a:lnTo>
                <a:lnTo>
                  <a:pt x="156781" y="14808"/>
                </a:lnTo>
                <a:lnTo>
                  <a:pt x="156781" y="71285"/>
                </a:lnTo>
                <a:lnTo>
                  <a:pt x="155829" y="77724"/>
                </a:lnTo>
                <a:lnTo>
                  <a:pt x="137795" y="101346"/>
                </a:lnTo>
                <a:lnTo>
                  <a:pt x="128016" y="101346"/>
                </a:lnTo>
                <a:lnTo>
                  <a:pt x="109016" y="71285"/>
                </a:lnTo>
                <a:lnTo>
                  <a:pt x="109029" y="54787"/>
                </a:lnTo>
                <a:lnTo>
                  <a:pt x="109982" y="48387"/>
                </a:lnTo>
                <a:lnTo>
                  <a:pt x="113792" y="36957"/>
                </a:lnTo>
                <a:lnTo>
                  <a:pt x="116586" y="32512"/>
                </a:lnTo>
                <a:lnTo>
                  <a:pt x="120142" y="29464"/>
                </a:lnTo>
                <a:lnTo>
                  <a:pt x="123698" y="26289"/>
                </a:lnTo>
                <a:lnTo>
                  <a:pt x="128016" y="24765"/>
                </a:lnTo>
                <a:lnTo>
                  <a:pt x="137795" y="24765"/>
                </a:lnTo>
                <a:lnTo>
                  <a:pt x="141986" y="26289"/>
                </a:lnTo>
                <a:lnTo>
                  <a:pt x="145542" y="29337"/>
                </a:lnTo>
                <a:lnTo>
                  <a:pt x="149225" y="32385"/>
                </a:lnTo>
                <a:lnTo>
                  <a:pt x="156781" y="71285"/>
                </a:lnTo>
                <a:lnTo>
                  <a:pt x="156781" y="14808"/>
                </a:lnTo>
                <a:lnTo>
                  <a:pt x="149098" y="9398"/>
                </a:lnTo>
                <a:lnTo>
                  <a:pt x="141478" y="7112"/>
                </a:lnTo>
                <a:lnTo>
                  <a:pt x="124079" y="7112"/>
                </a:lnTo>
                <a:lnTo>
                  <a:pt x="95377" y="33401"/>
                </a:lnTo>
                <a:lnTo>
                  <a:pt x="90297" y="62992"/>
                </a:lnTo>
                <a:lnTo>
                  <a:pt x="90601" y="71285"/>
                </a:lnTo>
                <a:lnTo>
                  <a:pt x="103759" y="107696"/>
                </a:lnTo>
                <a:lnTo>
                  <a:pt x="110236" y="112141"/>
                </a:lnTo>
                <a:lnTo>
                  <a:pt x="116586" y="116713"/>
                </a:lnTo>
                <a:lnTo>
                  <a:pt x="124079" y="118999"/>
                </a:lnTo>
                <a:lnTo>
                  <a:pt x="141478" y="118999"/>
                </a:lnTo>
                <a:lnTo>
                  <a:pt x="149098" y="116713"/>
                </a:lnTo>
                <a:lnTo>
                  <a:pt x="155448" y="112141"/>
                </a:lnTo>
                <a:lnTo>
                  <a:pt x="161925" y="107696"/>
                </a:lnTo>
                <a:lnTo>
                  <a:pt x="166776" y="101346"/>
                </a:lnTo>
                <a:lnTo>
                  <a:pt x="166878" y="101219"/>
                </a:lnTo>
                <a:lnTo>
                  <a:pt x="170307" y="92710"/>
                </a:lnTo>
                <a:lnTo>
                  <a:pt x="172554" y="86144"/>
                </a:lnTo>
                <a:lnTo>
                  <a:pt x="174193" y="78994"/>
                </a:lnTo>
                <a:lnTo>
                  <a:pt x="175171" y="71285"/>
                </a:lnTo>
                <a:lnTo>
                  <a:pt x="175514" y="62992"/>
                </a:lnTo>
                <a:close/>
              </a:path>
              <a:path w="303530" h="127635">
                <a:moveTo>
                  <a:pt x="287401" y="15367"/>
                </a:moveTo>
                <a:lnTo>
                  <a:pt x="212979" y="15367"/>
                </a:lnTo>
                <a:lnTo>
                  <a:pt x="212979" y="127"/>
                </a:lnTo>
                <a:lnTo>
                  <a:pt x="196469" y="127"/>
                </a:lnTo>
                <a:lnTo>
                  <a:pt x="196469" y="15367"/>
                </a:lnTo>
                <a:lnTo>
                  <a:pt x="196469" y="28067"/>
                </a:lnTo>
                <a:lnTo>
                  <a:pt x="196469" y="42037"/>
                </a:lnTo>
                <a:lnTo>
                  <a:pt x="196469" y="54737"/>
                </a:lnTo>
                <a:lnTo>
                  <a:pt x="287401" y="54737"/>
                </a:lnTo>
                <a:lnTo>
                  <a:pt x="287401" y="42037"/>
                </a:lnTo>
                <a:lnTo>
                  <a:pt x="212979" y="42037"/>
                </a:lnTo>
                <a:lnTo>
                  <a:pt x="212979" y="28067"/>
                </a:lnTo>
                <a:lnTo>
                  <a:pt x="270764" y="28067"/>
                </a:lnTo>
                <a:lnTo>
                  <a:pt x="270764" y="41402"/>
                </a:lnTo>
                <a:lnTo>
                  <a:pt x="287401" y="41402"/>
                </a:lnTo>
                <a:lnTo>
                  <a:pt x="287401" y="28067"/>
                </a:lnTo>
                <a:lnTo>
                  <a:pt x="287401" y="27432"/>
                </a:lnTo>
                <a:lnTo>
                  <a:pt x="287401" y="15367"/>
                </a:lnTo>
                <a:close/>
              </a:path>
              <a:path w="303530" h="127635">
                <a:moveTo>
                  <a:pt x="287401" y="0"/>
                </a:moveTo>
                <a:lnTo>
                  <a:pt x="270764" y="0"/>
                </a:lnTo>
                <a:lnTo>
                  <a:pt x="270764" y="14859"/>
                </a:lnTo>
                <a:lnTo>
                  <a:pt x="287401" y="14859"/>
                </a:lnTo>
                <a:lnTo>
                  <a:pt x="287401" y="0"/>
                </a:lnTo>
                <a:close/>
              </a:path>
              <a:path w="303530" h="127635">
                <a:moveTo>
                  <a:pt x="289814" y="114427"/>
                </a:moveTo>
                <a:lnTo>
                  <a:pt x="211963" y="114427"/>
                </a:lnTo>
                <a:lnTo>
                  <a:pt x="211963" y="90297"/>
                </a:lnTo>
                <a:lnTo>
                  <a:pt x="195326" y="90297"/>
                </a:lnTo>
                <a:lnTo>
                  <a:pt x="195326" y="114427"/>
                </a:lnTo>
                <a:lnTo>
                  <a:pt x="195326" y="127127"/>
                </a:lnTo>
                <a:lnTo>
                  <a:pt x="289814" y="127127"/>
                </a:lnTo>
                <a:lnTo>
                  <a:pt x="289814" y="114427"/>
                </a:lnTo>
                <a:close/>
              </a:path>
              <a:path w="303530" h="127635">
                <a:moveTo>
                  <a:pt x="303276" y="65151"/>
                </a:moveTo>
                <a:lnTo>
                  <a:pt x="180594" y="65151"/>
                </a:lnTo>
                <a:lnTo>
                  <a:pt x="180594" y="78486"/>
                </a:lnTo>
                <a:lnTo>
                  <a:pt x="234823" y="78486"/>
                </a:lnTo>
                <a:lnTo>
                  <a:pt x="234823" y="101600"/>
                </a:lnTo>
                <a:lnTo>
                  <a:pt x="251714" y="101600"/>
                </a:lnTo>
                <a:lnTo>
                  <a:pt x="251714" y="78486"/>
                </a:lnTo>
                <a:lnTo>
                  <a:pt x="303276" y="78486"/>
                </a:lnTo>
                <a:lnTo>
                  <a:pt x="303276" y="65151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3367659" y="2364104"/>
            <a:ext cx="1176655" cy="134620"/>
            <a:chOff x="3367659" y="2364104"/>
            <a:chExt cx="1176655" cy="13462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67659" y="2367025"/>
              <a:ext cx="247776" cy="13144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54933" y="2364231"/>
              <a:ext cx="112649" cy="13385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803523" y="2364104"/>
              <a:ext cx="741045" cy="134620"/>
            </a:xfrm>
            <a:custGeom>
              <a:avLst/>
              <a:gdLst/>
              <a:ahLst/>
              <a:cxnLst/>
              <a:rect l="l" t="t" r="r" b="b"/>
              <a:pathLst>
                <a:path w="741045" h="134619">
                  <a:moveTo>
                    <a:pt x="665479" y="90424"/>
                  </a:moveTo>
                  <a:lnTo>
                    <a:pt x="648715" y="90424"/>
                  </a:lnTo>
                  <a:lnTo>
                    <a:pt x="648715" y="131825"/>
                  </a:lnTo>
                  <a:lnTo>
                    <a:pt x="740537" y="131825"/>
                  </a:lnTo>
                  <a:lnTo>
                    <a:pt x="740537" y="118237"/>
                  </a:lnTo>
                  <a:lnTo>
                    <a:pt x="665479" y="118237"/>
                  </a:lnTo>
                  <a:lnTo>
                    <a:pt x="665479" y="90424"/>
                  </a:lnTo>
                  <a:close/>
                </a:path>
                <a:path w="741045" h="134619">
                  <a:moveTo>
                    <a:pt x="737488" y="126"/>
                  </a:moveTo>
                  <a:lnTo>
                    <a:pt x="720725" y="126"/>
                  </a:lnTo>
                  <a:lnTo>
                    <a:pt x="720725" y="18288"/>
                  </a:lnTo>
                  <a:lnTo>
                    <a:pt x="696467" y="18288"/>
                  </a:lnTo>
                  <a:lnTo>
                    <a:pt x="696467" y="31750"/>
                  </a:lnTo>
                  <a:lnTo>
                    <a:pt x="720725" y="31750"/>
                  </a:lnTo>
                  <a:lnTo>
                    <a:pt x="720725" y="44830"/>
                  </a:lnTo>
                  <a:lnTo>
                    <a:pt x="696467" y="44830"/>
                  </a:lnTo>
                  <a:lnTo>
                    <a:pt x="696467" y="58293"/>
                  </a:lnTo>
                  <a:lnTo>
                    <a:pt x="720725" y="58293"/>
                  </a:lnTo>
                  <a:lnTo>
                    <a:pt x="720725" y="99822"/>
                  </a:lnTo>
                  <a:lnTo>
                    <a:pt x="737488" y="99822"/>
                  </a:lnTo>
                  <a:lnTo>
                    <a:pt x="737488" y="126"/>
                  </a:lnTo>
                  <a:close/>
                </a:path>
                <a:path w="741045" h="134619">
                  <a:moveTo>
                    <a:pt x="673862" y="7620"/>
                  </a:moveTo>
                  <a:lnTo>
                    <a:pt x="656971" y="7620"/>
                  </a:lnTo>
                  <a:lnTo>
                    <a:pt x="656971" y="30606"/>
                  </a:lnTo>
                  <a:lnTo>
                    <a:pt x="655701" y="37084"/>
                  </a:lnTo>
                  <a:lnTo>
                    <a:pt x="631443" y="68072"/>
                  </a:lnTo>
                  <a:lnTo>
                    <a:pt x="624459" y="70612"/>
                  </a:lnTo>
                  <a:lnTo>
                    <a:pt x="633349" y="83693"/>
                  </a:lnTo>
                  <a:lnTo>
                    <a:pt x="640968" y="80772"/>
                  </a:lnTo>
                  <a:lnTo>
                    <a:pt x="647573" y="76580"/>
                  </a:lnTo>
                  <a:lnTo>
                    <a:pt x="652906" y="70993"/>
                  </a:lnTo>
                  <a:lnTo>
                    <a:pt x="658367" y="65404"/>
                  </a:lnTo>
                  <a:lnTo>
                    <a:pt x="662559" y="58927"/>
                  </a:lnTo>
                  <a:lnTo>
                    <a:pt x="665606" y="51308"/>
                  </a:lnTo>
                  <a:lnTo>
                    <a:pt x="681825" y="51308"/>
                  </a:lnTo>
                  <a:lnTo>
                    <a:pt x="679830" y="48387"/>
                  </a:lnTo>
                  <a:lnTo>
                    <a:pt x="677417" y="42418"/>
                  </a:lnTo>
                  <a:lnTo>
                    <a:pt x="675004" y="36575"/>
                  </a:lnTo>
                  <a:lnTo>
                    <a:pt x="673908" y="30606"/>
                  </a:lnTo>
                  <a:lnTo>
                    <a:pt x="673862" y="7620"/>
                  </a:lnTo>
                  <a:close/>
                </a:path>
                <a:path w="741045" h="134619">
                  <a:moveTo>
                    <a:pt x="681825" y="51308"/>
                  </a:moveTo>
                  <a:lnTo>
                    <a:pt x="665606" y="51308"/>
                  </a:lnTo>
                  <a:lnTo>
                    <a:pt x="668527" y="58420"/>
                  </a:lnTo>
                  <a:lnTo>
                    <a:pt x="672464" y="64516"/>
                  </a:lnTo>
                  <a:lnTo>
                    <a:pt x="682751" y="75056"/>
                  </a:lnTo>
                  <a:lnTo>
                    <a:pt x="688848" y="79121"/>
                  </a:lnTo>
                  <a:lnTo>
                    <a:pt x="695832" y="81915"/>
                  </a:lnTo>
                  <a:lnTo>
                    <a:pt x="705103" y="68834"/>
                  </a:lnTo>
                  <a:lnTo>
                    <a:pt x="698373" y="66421"/>
                  </a:lnTo>
                  <a:lnTo>
                    <a:pt x="692785" y="62865"/>
                  </a:lnTo>
                  <a:lnTo>
                    <a:pt x="688086" y="58293"/>
                  </a:lnTo>
                  <a:lnTo>
                    <a:pt x="683387" y="53594"/>
                  </a:lnTo>
                  <a:lnTo>
                    <a:pt x="681825" y="51308"/>
                  </a:lnTo>
                  <a:close/>
                </a:path>
                <a:path w="741045" h="134619">
                  <a:moveTo>
                    <a:pt x="291464" y="87249"/>
                  </a:moveTo>
                  <a:lnTo>
                    <a:pt x="274700" y="87249"/>
                  </a:lnTo>
                  <a:lnTo>
                    <a:pt x="274700" y="131825"/>
                  </a:lnTo>
                  <a:lnTo>
                    <a:pt x="368680" y="131825"/>
                  </a:lnTo>
                  <a:lnTo>
                    <a:pt x="368680" y="118237"/>
                  </a:lnTo>
                  <a:lnTo>
                    <a:pt x="291464" y="118237"/>
                  </a:lnTo>
                  <a:lnTo>
                    <a:pt x="291464" y="87249"/>
                  </a:lnTo>
                  <a:close/>
                </a:path>
                <a:path w="741045" h="134619">
                  <a:moveTo>
                    <a:pt x="364998" y="126"/>
                  </a:moveTo>
                  <a:lnTo>
                    <a:pt x="349123" y="126"/>
                  </a:lnTo>
                  <a:lnTo>
                    <a:pt x="349123" y="100075"/>
                  </a:lnTo>
                  <a:lnTo>
                    <a:pt x="364998" y="100075"/>
                  </a:lnTo>
                  <a:lnTo>
                    <a:pt x="364998" y="126"/>
                  </a:lnTo>
                  <a:close/>
                </a:path>
                <a:path w="741045" h="134619">
                  <a:moveTo>
                    <a:pt x="338327" y="50673"/>
                  </a:moveTo>
                  <a:lnTo>
                    <a:pt x="322579" y="50673"/>
                  </a:lnTo>
                  <a:lnTo>
                    <a:pt x="322579" y="96266"/>
                  </a:lnTo>
                  <a:lnTo>
                    <a:pt x="338327" y="96266"/>
                  </a:lnTo>
                  <a:lnTo>
                    <a:pt x="338327" y="50673"/>
                  </a:lnTo>
                  <a:close/>
                </a:path>
                <a:path w="741045" h="134619">
                  <a:moveTo>
                    <a:pt x="286765" y="9905"/>
                  </a:moveTo>
                  <a:lnTo>
                    <a:pt x="275589" y="9905"/>
                  </a:lnTo>
                  <a:lnTo>
                    <a:pt x="270382" y="11302"/>
                  </a:lnTo>
                  <a:lnTo>
                    <a:pt x="260985" y="17145"/>
                  </a:lnTo>
                  <a:lnTo>
                    <a:pt x="257301" y="21081"/>
                  </a:lnTo>
                  <a:lnTo>
                    <a:pt x="251967" y="31242"/>
                  </a:lnTo>
                  <a:lnTo>
                    <a:pt x="250698" y="36956"/>
                  </a:lnTo>
                  <a:lnTo>
                    <a:pt x="250698" y="49784"/>
                  </a:lnTo>
                  <a:lnTo>
                    <a:pt x="275589" y="76835"/>
                  </a:lnTo>
                  <a:lnTo>
                    <a:pt x="286638" y="76835"/>
                  </a:lnTo>
                  <a:lnTo>
                    <a:pt x="307633" y="62611"/>
                  </a:lnTo>
                  <a:lnTo>
                    <a:pt x="278384" y="62611"/>
                  </a:lnTo>
                  <a:lnTo>
                    <a:pt x="275716" y="61849"/>
                  </a:lnTo>
                  <a:lnTo>
                    <a:pt x="273303" y="60198"/>
                  </a:lnTo>
                  <a:lnTo>
                    <a:pt x="270890" y="58674"/>
                  </a:lnTo>
                  <a:lnTo>
                    <a:pt x="268986" y="56515"/>
                  </a:lnTo>
                  <a:lnTo>
                    <a:pt x="266446" y="50673"/>
                  </a:lnTo>
                  <a:lnTo>
                    <a:pt x="265684" y="47244"/>
                  </a:lnTo>
                  <a:lnTo>
                    <a:pt x="265684" y="39624"/>
                  </a:lnTo>
                  <a:lnTo>
                    <a:pt x="278384" y="24511"/>
                  </a:lnTo>
                  <a:lnTo>
                    <a:pt x="307713" y="24511"/>
                  </a:lnTo>
                  <a:lnTo>
                    <a:pt x="303784" y="18796"/>
                  </a:lnTo>
                  <a:lnTo>
                    <a:pt x="300227" y="15621"/>
                  </a:lnTo>
                  <a:lnTo>
                    <a:pt x="291591" y="11049"/>
                  </a:lnTo>
                  <a:lnTo>
                    <a:pt x="286765" y="9905"/>
                  </a:lnTo>
                  <a:close/>
                </a:path>
                <a:path w="741045" h="134619">
                  <a:moveTo>
                    <a:pt x="307713" y="24511"/>
                  </a:moveTo>
                  <a:lnTo>
                    <a:pt x="284606" y="24511"/>
                  </a:lnTo>
                  <a:lnTo>
                    <a:pt x="287274" y="25273"/>
                  </a:lnTo>
                  <a:lnTo>
                    <a:pt x="289813" y="26797"/>
                  </a:lnTo>
                  <a:lnTo>
                    <a:pt x="297561" y="39624"/>
                  </a:lnTo>
                  <a:lnTo>
                    <a:pt x="297561" y="47244"/>
                  </a:lnTo>
                  <a:lnTo>
                    <a:pt x="296925" y="50546"/>
                  </a:lnTo>
                  <a:lnTo>
                    <a:pt x="294131" y="56388"/>
                  </a:lnTo>
                  <a:lnTo>
                    <a:pt x="292226" y="58674"/>
                  </a:lnTo>
                  <a:lnTo>
                    <a:pt x="289813" y="60198"/>
                  </a:lnTo>
                  <a:lnTo>
                    <a:pt x="287274" y="61849"/>
                  </a:lnTo>
                  <a:lnTo>
                    <a:pt x="284606" y="62611"/>
                  </a:lnTo>
                  <a:lnTo>
                    <a:pt x="307633" y="62611"/>
                  </a:lnTo>
                  <a:lnTo>
                    <a:pt x="309117" y="60451"/>
                  </a:lnTo>
                  <a:lnTo>
                    <a:pt x="311023" y="55879"/>
                  </a:lnTo>
                  <a:lnTo>
                    <a:pt x="311912" y="50673"/>
                  </a:lnTo>
                  <a:lnTo>
                    <a:pt x="338327" y="50673"/>
                  </a:lnTo>
                  <a:lnTo>
                    <a:pt x="338327" y="36956"/>
                  </a:lnTo>
                  <a:lnTo>
                    <a:pt x="312038" y="36956"/>
                  </a:lnTo>
                  <a:lnTo>
                    <a:pt x="311150" y="31623"/>
                  </a:lnTo>
                  <a:lnTo>
                    <a:pt x="309372" y="26924"/>
                  </a:lnTo>
                  <a:lnTo>
                    <a:pt x="307713" y="24511"/>
                  </a:lnTo>
                  <a:close/>
                </a:path>
                <a:path w="741045" h="134619">
                  <a:moveTo>
                    <a:pt x="338327" y="2413"/>
                  </a:moveTo>
                  <a:lnTo>
                    <a:pt x="322579" y="2413"/>
                  </a:lnTo>
                  <a:lnTo>
                    <a:pt x="322579" y="36956"/>
                  </a:lnTo>
                  <a:lnTo>
                    <a:pt x="338327" y="36956"/>
                  </a:lnTo>
                  <a:lnTo>
                    <a:pt x="338327" y="2413"/>
                  </a:lnTo>
                  <a:close/>
                </a:path>
                <a:path w="741045" h="134619">
                  <a:moveTo>
                    <a:pt x="545973" y="9651"/>
                  </a:moveTo>
                  <a:lnTo>
                    <a:pt x="532384" y="9651"/>
                  </a:lnTo>
                  <a:lnTo>
                    <a:pt x="526414" y="11556"/>
                  </a:lnTo>
                  <a:lnTo>
                    <a:pt x="505209" y="43846"/>
                  </a:lnTo>
                  <a:lnTo>
                    <a:pt x="504063" y="57276"/>
                  </a:lnTo>
                  <a:lnTo>
                    <a:pt x="504348" y="64204"/>
                  </a:lnTo>
                  <a:lnTo>
                    <a:pt x="521080" y="98933"/>
                  </a:lnTo>
                  <a:lnTo>
                    <a:pt x="526414" y="102870"/>
                  </a:lnTo>
                  <a:lnTo>
                    <a:pt x="532384" y="104901"/>
                  </a:lnTo>
                  <a:lnTo>
                    <a:pt x="545973" y="104901"/>
                  </a:lnTo>
                  <a:lnTo>
                    <a:pt x="552068" y="102870"/>
                  </a:lnTo>
                  <a:lnTo>
                    <a:pt x="557402" y="98933"/>
                  </a:lnTo>
                  <a:lnTo>
                    <a:pt x="562737" y="95123"/>
                  </a:lnTo>
                  <a:lnTo>
                    <a:pt x="566737" y="89789"/>
                  </a:lnTo>
                  <a:lnTo>
                    <a:pt x="535431" y="89789"/>
                  </a:lnTo>
                  <a:lnTo>
                    <a:pt x="532129" y="88519"/>
                  </a:lnTo>
                  <a:lnTo>
                    <a:pt x="526414" y="83312"/>
                  </a:lnTo>
                  <a:lnTo>
                    <a:pt x="524128" y="79628"/>
                  </a:lnTo>
                  <a:lnTo>
                    <a:pt x="522604" y="74675"/>
                  </a:lnTo>
                  <a:lnTo>
                    <a:pt x="520953" y="69850"/>
                  </a:lnTo>
                  <a:lnTo>
                    <a:pt x="520217" y="64204"/>
                  </a:lnTo>
                  <a:lnTo>
                    <a:pt x="520217" y="50347"/>
                  </a:lnTo>
                  <a:lnTo>
                    <a:pt x="520953" y="44703"/>
                  </a:lnTo>
                  <a:lnTo>
                    <a:pt x="522604" y="39877"/>
                  </a:lnTo>
                  <a:lnTo>
                    <a:pt x="524128" y="34925"/>
                  </a:lnTo>
                  <a:lnTo>
                    <a:pt x="539241" y="24765"/>
                  </a:lnTo>
                  <a:lnTo>
                    <a:pt x="566737" y="24765"/>
                  </a:lnTo>
                  <a:lnTo>
                    <a:pt x="562737" y="19430"/>
                  </a:lnTo>
                  <a:lnTo>
                    <a:pt x="552068" y="11556"/>
                  </a:lnTo>
                  <a:lnTo>
                    <a:pt x="545973" y="9651"/>
                  </a:lnTo>
                  <a:close/>
                </a:path>
                <a:path w="741045" h="134619">
                  <a:moveTo>
                    <a:pt x="566737" y="24765"/>
                  </a:moveTo>
                  <a:lnTo>
                    <a:pt x="539241" y="24765"/>
                  </a:lnTo>
                  <a:lnTo>
                    <a:pt x="543051" y="24892"/>
                  </a:lnTo>
                  <a:lnTo>
                    <a:pt x="546353" y="26162"/>
                  </a:lnTo>
                  <a:lnTo>
                    <a:pt x="558389" y="64204"/>
                  </a:lnTo>
                  <a:lnTo>
                    <a:pt x="557529" y="69850"/>
                  </a:lnTo>
                  <a:lnTo>
                    <a:pt x="543051" y="89789"/>
                  </a:lnTo>
                  <a:lnTo>
                    <a:pt x="566737" y="89789"/>
                  </a:lnTo>
                  <a:lnTo>
                    <a:pt x="574421" y="57276"/>
                  </a:lnTo>
                  <a:lnTo>
                    <a:pt x="574137" y="50347"/>
                  </a:lnTo>
                  <a:lnTo>
                    <a:pt x="573293" y="43846"/>
                  </a:lnTo>
                  <a:lnTo>
                    <a:pt x="571902" y="37774"/>
                  </a:lnTo>
                  <a:lnTo>
                    <a:pt x="569976" y="32130"/>
                  </a:lnTo>
                  <a:lnTo>
                    <a:pt x="566927" y="25019"/>
                  </a:lnTo>
                  <a:lnTo>
                    <a:pt x="566737" y="24765"/>
                  </a:lnTo>
                  <a:close/>
                </a:path>
                <a:path w="741045" h="134619">
                  <a:moveTo>
                    <a:pt x="122809" y="104394"/>
                  </a:moveTo>
                  <a:lnTo>
                    <a:pt x="0" y="104394"/>
                  </a:lnTo>
                  <a:lnTo>
                    <a:pt x="0" y="118237"/>
                  </a:lnTo>
                  <a:lnTo>
                    <a:pt x="122809" y="118237"/>
                  </a:lnTo>
                  <a:lnTo>
                    <a:pt x="122809" y="104394"/>
                  </a:lnTo>
                  <a:close/>
                </a:path>
                <a:path w="741045" h="134619">
                  <a:moveTo>
                    <a:pt x="61213" y="7493"/>
                  </a:moveTo>
                  <a:lnTo>
                    <a:pt x="21843" y="19303"/>
                  </a:lnTo>
                  <a:lnTo>
                    <a:pt x="17525" y="24892"/>
                  </a:lnTo>
                  <a:lnTo>
                    <a:pt x="13207" y="30352"/>
                  </a:lnTo>
                  <a:lnTo>
                    <a:pt x="11049" y="36702"/>
                  </a:lnTo>
                  <a:lnTo>
                    <a:pt x="11049" y="50419"/>
                  </a:lnTo>
                  <a:lnTo>
                    <a:pt x="12826" y="56261"/>
                  </a:lnTo>
                  <a:lnTo>
                    <a:pt x="16469" y="61468"/>
                  </a:lnTo>
                  <a:lnTo>
                    <a:pt x="19938" y="66548"/>
                  </a:lnTo>
                  <a:lnTo>
                    <a:pt x="24764" y="70612"/>
                  </a:lnTo>
                  <a:lnTo>
                    <a:pt x="37464" y="76962"/>
                  </a:lnTo>
                  <a:lnTo>
                    <a:pt x="44703" y="78994"/>
                  </a:lnTo>
                  <a:lnTo>
                    <a:pt x="52831" y="79883"/>
                  </a:lnTo>
                  <a:lnTo>
                    <a:pt x="52831" y="104394"/>
                  </a:lnTo>
                  <a:lnTo>
                    <a:pt x="69468" y="104394"/>
                  </a:lnTo>
                  <a:lnTo>
                    <a:pt x="69468" y="79883"/>
                  </a:lnTo>
                  <a:lnTo>
                    <a:pt x="77724" y="78994"/>
                  </a:lnTo>
                  <a:lnTo>
                    <a:pt x="84962" y="76962"/>
                  </a:lnTo>
                  <a:lnTo>
                    <a:pt x="91312" y="73914"/>
                  </a:lnTo>
                  <a:lnTo>
                    <a:pt x="97662" y="70739"/>
                  </a:lnTo>
                  <a:lnTo>
                    <a:pt x="101904" y="67055"/>
                  </a:lnTo>
                  <a:lnTo>
                    <a:pt x="54610" y="67055"/>
                  </a:lnTo>
                  <a:lnTo>
                    <a:pt x="48767" y="66040"/>
                  </a:lnTo>
                  <a:lnTo>
                    <a:pt x="43687" y="64135"/>
                  </a:lnTo>
                  <a:lnTo>
                    <a:pt x="38607" y="62356"/>
                  </a:lnTo>
                  <a:lnTo>
                    <a:pt x="34543" y="59690"/>
                  </a:lnTo>
                  <a:lnTo>
                    <a:pt x="31750" y="56134"/>
                  </a:lnTo>
                  <a:lnTo>
                    <a:pt x="28828" y="52704"/>
                  </a:lnTo>
                  <a:lnTo>
                    <a:pt x="27431" y="48514"/>
                  </a:lnTo>
                  <a:lnTo>
                    <a:pt x="27431" y="39243"/>
                  </a:lnTo>
                  <a:lnTo>
                    <a:pt x="28828" y="35178"/>
                  </a:lnTo>
                  <a:lnTo>
                    <a:pt x="31750" y="31750"/>
                  </a:lnTo>
                  <a:lnTo>
                    <a:pt x="34543" y="28194"/>
                  </a:lnTo>
                  <a:lnTo>
                    <a:pt x="38607" y="25526"/>
                  </a:lnTo>
                  <a:lnTo>
                    <a:pt x="43687" y="23749"/>
                  </a:lnTo>
                  <a:lnTo>
                    <a:pt x="48767" y="21844"/>
                  </a:lnTo>
                  <a:lnTo>
                    <a:pt x="54610" y="20954"/>
                  </a:lnTo>
                  <a:lnTo>
                    <a:pt x="101859" y="20954"/>
                  </a:lnTo>
                  <a:lnTo>
                    <a:pt x="100584" y="19303"/>
                  </a:lnTo>
                  <a:lnTo>
                    <a:pt x="68189" y="7778"/>
                  </a:lnTo>
                  <a:lnTo>
                    <a:pt x="61213" y="7493"/>
                  </a:lnTo>
                  <a:close/>
                </a:path>
                <a:path w="741045" h="134619">
                  <a:moveTo>
                    <a:pt x="101859" y="20954"/>
                  </a:moveTo>
                  <a:lnTo>
                    <a:pt x="67690" y="20954"/>
                  </a:lnTo>
                  <a:lnTo>
                    <a:pt x="73532" y="21844"/>
                  </a:lnTo>
                  <a:lnTo>
                    <a:pt x="78612" y="23749"/>
                  </a:lnTo>
                  <a:lnTo>
                    <a:pt x="83819" y="25526"/>
                  </a:lnTo>
                  <a:lnTo>
                    <a:pt x="87756" y="28194"/>
                  </a:lnTo>
                  <a:lnTo>
                    <a:pt x="93472" y="35178"/>
                  </a:lnTo>
                  <a:lnTo>
                    <a:pt x="94996" y="39243"/>
                  </a:lnTo>
                  <a:lnTo>
                    <a:pt x="94996" y="48514"/>
                  </a:lnTo>
                  <a:lnTo>
                    <a:pt x="93599" y="52704"/>
                  </a:lnTo>
                  <a:lnTo>
                    <a:pt x="90578" y="56261"/>
                  </a:lnTo>
                  <a:lnTo>
                    <a:pt x="87884" y="59690"/>
                  </a:lnTo>
                  <a:lnTo>
                    <a:pt x="83819" y="62356"/>
                  </a:lnTo>
                  <a:lnTo>
                    <a:pt x="78739" y="64135"/>
                  </a:lnTo>
                  <a:lnTo>
                    <a:pt x="73660" y="66040"/>
                  </a:lnTo>
                  <a:lnTo>
                    <a:pt x="67817" y="67055"/>
                  </a:lnTo>
                  <a:lnTo>
                    <a:pt x="101904" y="67055"/>
                  </a:lnTo>
                  <a:lnTo>
                    <a:pt x="102488" y="66548"/>
                  </a:lnTo>
                  <a:lnTo>
                    <a:pt x="106131" y="61341"/>
                  </a:lnTo>
                  <a:lnTo>
                    <a:pt x="109600" y="56261"/>
                  </a:lnTo>
                  <a:lnTo>
                    <a:pt x="111378" y="50419"/>
                  </a:lnTo>
                  <a:lnTo>
                    <a:pt x="111378" y="36702"/>
                  </a:lnTo>
                  <a:lnTo>
                    <a:pt x="109219" y="30352"/>
                  </a:lnTo>
                  <a:lnTo>
                    <a:pt x="104901" y="24892"/>
                  </a:lnTo>
                  <a:lnTo>
                    <a:pt x="101859" y="20954"/>
                  </a:lnTo>
                  <a:close/>
                </a:path>
                <a:path w="741045" h="134619">
                  <a:moveTo>
                    <a:pt x="462788" y="2667"/>
                  </a:moveTo>
                  <a:lnTo>
                    <a:pt x="447166" y="2667"/>
                  </a:lnTo>
                  <a:lnTo>
                    <a:pt x="447166" y="49656"/>
                  </a:lnTo>
                  <a:lnTo>
                    <a:pt x="430529" y="49656"/>
                  </a:lnTo>
                  <a:lnTo>
                    <a:pt x="430529" y="63246"/>
                  </a:lnTo>
                  <a:lnTo>
                    <a:pt x="447166" y="63246"/>
                  </a:lnTo>
                  <a:lnTo>
                    <a:pt x="447166" y="128143"/>
                  </a:lnTo>
                  <a:lnTo>
                    <a:pt x="462788" y="128143"/>
                  </a:lnTo>
                  <a:lnTo>
                    <a:pt x="462788" y="2667"/>
                  </a:lnTo>
                  <a:close/>
                </a:path>
                <a:path w="741045" h="134619">
                  <a:moveTo>
                    <a:pt x="429513" y="15240"/>
                  </a:moveTo>
                  <a:lnTo>
                    <a:pt x="379222" y="15240"/>
                  </a:lnTo>
                  <a:lnTo>
                    <a:pt x="379222" y="103759"/>
                  </a:lnTo>
                  <a:lnTo>
                    <a:pt x="388112" y="103759"/>
                  </a:lnTo>
                  <a:lnTo>
                    <a:pt x="403558" y="103647"/>
                  </a:lnTo>
                  <a:lnTo>
                    <a:pt x="410025" y="103491"/>
                  </a:lnTo>
                  <a:lnTo>
                    <a:pt x="422528" y="102997"/>
                  </a:lnTo>
                  <a:lnTo>
                    <a:pt x="429640" y="102108"/>
                  </a:lnTo>
                  <a:lnTo>
                    <a:pt x="436625" y="100838"/>
                  </a:lnTo>
                  <a:lnTo>
                    <a:pt x="435542" y="90297"/>
                  </a:lnTo>
                  <a:lnTo>
                    <a:pt x="395224" y="90297"/>
                  </a:lnTo>
                  <a:lnTo>
                    <a:pt x="395224" y="64516"/>
                  </a:lnTo>
                  <a:lnTo>
                    <a:pt x="424052" y="64516"/>
                  </a:lnTo>
                  <a:lnTo>
                    <a:pt x="424052" y="51435"/>
                  </a:lnTo>
                  <a:lnTo>
                    <a:pt x="395224" y="51435"/>
                  </a:lnTo>
                  <a:lnTo>
                    <a:pt x="395224" y="28701"/>
                  </a:lnTo>
                  <a:lnTo>
                    <a:pt x="429513" y="28701"/>
                  </a:lnTo>
                  <a:lnTo>
                    <a:pt x="429513" y="15240"/>
                  </a:lnTo>
                  <a:close/>
                </a:path>
                <a:path w="741045" h="134619">
                  <a:moveTo>
                    <a:pt x="435228" y="87249"/>
                  </a:moveTo>
                  <a:lnTo>
                    <a:pt x="395224" y="90297"/>
                  </a:lnTo>
                  <a:lnTo>
                    <a:pt x="435542" y="90297"/>
                  </a:lnTo>
                  <a:lnTo>
                    <a:pt x="435228" y="87249"/>
                  </a:lnTo>
                  <a:close/>
                </a:path>
                <a:path w="741045" h="134619">
                  <a:moveTo>
                    <a:pt x="195706" y="11684"/>
                  </a:moveTo>
                  <a:lnTo>
                    <a:pt x="132334" y="11684"/>
                  </a:lnTo>
                  <a:lnTo>
                    <a:pt x="132334" y="25273"/>
                  </a:lnTo>
                  <a:lnTo>
                    <a:pt x="178688" y="25273"/>
                  </a:lnTo>
                  <a:lnTo>
                    <a:pt x="178688" y="48895"/>
                  </a:lnTo>
                  <a:lnTo>
                    <a:pt x="132461" y="48895"/>
                  </a:lnTo>
                  <a:lnTo>
                    <a:pt x="132461" y="102870"/>
                  </a:lnTo>
                  <a:lnTo>
                    <a:pt x="144144" y="102870"/>
                  </a:lnTo>
                  <a:lnTo>
                    <a:pt x="154007" y="102800"/>
                  </a:lnTo>
                  <a:lnTo>
                    <a:pt x="195437" y="100425"/>
                  </a:lnTo>
                  <a:lnTo>
                    <a:pt x="211327" y="98044"/>
                  </a:lnTo>
                  <a:lnTo>
                    <a:pt x="210222" y="89026"/>
                  </a:lnTo>
                  <a:lnTo>
                    <a:pt x="149351" y="89026"/>
                  </a:lnTo>
                  <a:lnTo>
                    <a:pt x="149351" y="62356"/>
                  </a:lnTo>
                  <a:lnTo>
                    <a:pt x="195706" y="62356"/>
                  </a:lnTo>
                  <a:lnTo>
                    <a:pt x="195706" y="11684"/>
                  </a:lnTo>
                  <a:close/>
                </a:path>
                <a:path w="741045" h="134619">
                  <a:moveTo>
                    <a:pt x="209676" y="84581"/>
                  </a:moveTo>
                  <a:lnTo>
                    <a:pt x="165909" y="88757"/>
                  </a:lnTo>
                  <a:lnTo>
                    <a:pt x="149351" y="89026"/>
                  </a:lnTo>
                  <a:lnTo>
                    <a:pt x="210222" y="89026"/>
                  </a:lnTo>
                  <a:lnTo>
                    <a:pt x="209676" y="84581"/>
                  </a:lnTo>
                  <a:close/>
                </a:path>
                <a:path w="741045" h="134619">
                  <a:moveTo>
                    <a:pt x="611631" y="0"/>
                  </a:moveTo>
                  <a:lnTo>
                    <a:pt x="594994" y="0"/>
                  </a:lnTo>
                  <a:lnTo>
                    <a:pt x="594994" y="134620"/>
                  </a:lnTo>
                  <a:lnTo>
                    <a:pt x="611631" y="134620"/>
                  </a:lnTo>
                  <a:lnTo>
                    <a:pt x="611631" y="0"/>
                  </a:lnTo>
                  <a:close/>
                </a:path>
                <a:path w="741045" h="134619">
                  <a:moveTo>
                    <a:pt x="490854" y="0"/>
                  </a:moveTo>
                  <a:lnTo>
                    <a:pt x="474979" y="0"/>
                  </a:lnTo>
                  <a:lnTo>
                    <a:pt x="474979" y="134366"/>
                  </a:lnTo>
                  <a:lnTo>
                    <a:pt x="490854" y="134366"/>
                  </a:lnTo>
                  <a:lnTo>
                    <a:pt x="490854" y="0"/>
                  </a:lnTo>
                  <a:close/>
                </a:path>
                <a:path w="741045" h="134619">
                  <a:moveTo>
                    <a:pt x="237236" y="0"/>
                  </a:moveTo>
                  <a:lnTo>
                    <a:pt x="220344" y="0"/>
                  </a:lnTo>
                  <a:lnTo>
                    <a:pt x="220344" y="134620"/>
                  </a:lnTo>
                  <a:lnTo>
                    <a:pt x="237236" y="134620"/>
                  </a:lnTo>
                  <a:lnTo>
                    <a:pt x="237236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87855" y="2732658"/>
            <a:ext cx="830580" cy="111887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2556497" y="2725419"/>
            <a:ext cx="302895" cy="128270"/>
          </a:xfrm>
          <a:custGeom>
            <a:avLst/>
            <a:gdLst/>
            <a:ahLst/>
            <a:cxnLst/>
            <a:rect l="l" t="t" r="r" b="b"/>
            <a:pathLst>
              <a:path w="302894" h="128269">
                <a:moveTo>
                  <a:pt x="81127" y="61722"/>
                </a:moveTo>
                <a:lnTo>
                  <a:pt x="72783" y="24511"/>
                </a:lnTo>
                <a:lnTo>
                  <a:pt x="72275" y="23876"/>
                </a:lnTo>
                <a:lnTo>
                  <a:pt x="67830" y="18288"/>
                </a:lnTo>
                <a:lnTo>
                  <a:pt x="61480" y="13843"/>
                </a:lnTo>
                <a:lnTo>
                  <a:pt x="59575" y="12547"/>
                </a:lnTo>
                <a:lnTo>
                  <a:pt x="59575" y="40259"/>
                </a:lnTo>
                <a:lnTo>
                  <a:pt x="59575" y="48006"/>
                </a:lnTo>
                <a:lnTo>
                  <a:pt x="58686" y="51562"/>
                </a:lnTo>
                <a:lnTo>
                  <a:pt x="55130" y="57658"/>
                </a:lnTo>
                <a:lnTo>
                  <a:pt x="52717" y="60071"/>
                </a:lnTo>
                <a:lnTo>
                  <a:pt x="49542" y="61722"/>
                </a:lnTo>
                <a:lnTo>
                  <a:pt x="46494" y="63373"/>
                </a:lnTo>
                <a:lnTo>
                  <a:pt x="42938" y="64262"/>
                </a:lnTo>
                <a:lnTo>
                  <a:pt x="35064" y="64262"/>
                </a:lnTo>
                <a:lnTo>
                  <a:pt x="18554" y="48006"/>
                </a:lnTo>
                <a:lnTo>
                  <a:pt x="18554" y="40259"/>
                </a:lnTo>
                <a:lnTo>
                  <a:pt x="19443" y="36703"/>
                </a:lnTo>
                <a:lnTo>
                  <a:pt x="22999" y="30607"/>
                </a:lnTo>
                <a:lnTo>
                  <a:pt x="25412" y="28194"/>
                </a:lnTo>
                <a:lnTo>
                  <a:pt x="28460" y="26543"/>
                </a:lnTo>
                <a:lnTo>
                  <a:pt x="31508" y="24765"/>
                </a:lnTo>
                <a:lnTo>
                  <a:pt x="35064" y="23876"/>
                </a:lnTo>
                <a:lnTo>
                  <a:pt x="42938" y="23876"/>
                </a:lnTo>
                <a:lnTo>
                  <a:pt x="46494" y="24765"/>
                </a:lnTo>
                <a:lnTo>
                  <a:pt x="49542" y="26543"/>
                </a:lnTo>
                <a:lnTo>
                  <a:pt x="52717" y="28194"/>
                </a:lnTo>
                <a:lnTo>
                  <a:pt x="55130" y="30607"/>
                </a:lnTo>
                <a:lnTo>
                  <a:pt x="58686" y="36703"/>
                </a:lnTo>
                <a:lnTo>
                  <a:pt x="59575" y="40259"/>
                </a:lnTo>
                <a:lnTo>
                  <a:pt x="59575" y="12547"/>
                </a:lnTo>
                <a:lnTo>
                  <a:pt x="55130" y="9525"/>
                </a:lnTo>
                <a:lnTo>
                  <a:pt x="47637" y="7239"/>
                </a:lnTo>
                <a:lnTo>
                  <a:pt x="31508" y="7239"/>
                </a:lnTo>
                <a:lnTo>
                  <a:pt x="24904" y="8890"/>
                </a:lnTo>
                <a:lnTo>
                  <a:pt x="12966" y="15240"/>
                </a:lnTo>
                <a:lnTo>
                  <a:pt x="8267" y="19558"/>
                </a:lnTo>
                <a:lnTo>
                  <a:pt x="4965" y="25273"/>
                </a:lnTo>
                <a:lnTo>
                  <a:pt x="1536" y="30988"/>
                </a:lnTo>
                <a:lnTo>
                  <a:pt x="38" y="36703"/>
                </a:lnTo>
                <a:lnTo>
                  <a:pt x="0" y="51562"/>
                </a:lnTo>
                <a:lnTo>
                  <a:pt x="1282" y="57150"/>
                </a:lnTo>
                <a:lnTo>
                  <a:pt x="4330" y="62484"/>
                </a:lnTo>
                <a:lnTo>
                  <a:pt x="7251" y="67945"/>
                </a:lnTo>
                <a:lnTo>
                  <a:pt x="11315" y="72263"/>
                </a:lnTo>
                <a:lnTo>
                  <a:pt x="16522" y="75311"/>
                </a:lnTo>
                <a:lnTo>
                  <a:pt x="21602" y="78486"/>
                </a:lnTo>
                <a:lnTo>
                  <a:pt x="27444" y="80010"/>
                </a:lnTo>
                <a:lnTo>
                  <a:pt x="39509" y="80010"/>
                </a:lnTo>
                <a:lnTo>
                  <a:pt x="61480" y="65405"/>
                </a:lnTo>
                <a:lnTo>
                  <a:pt x="62115" y="65405"/>
                </a:lnTo>
                <a:lnTo>
                  <a:pt x="44589" y="100330"/>
                </a:lnTo>
                <a:lnTo>
                  <a:pt x="40144" y="101727"/>
                </a:lnTo>
                <a:lnTo>
                  <a:pt x="31254" y="101727"/>
                </a:lnTo>
                <a:lnTo>
                  <a:pt x="27698" y="100838"/>
                </a:lnTo>
                <a:lnTo>
                  <a:pt x="24269" y="99060"/>
                </a:lnTo>
                <a:lnTo>
                  <a:pt x="20967" y="97409"/>
                </a:lnTo>
                <a:lnTo>
                  <a:pt x="17792" y="94615"/>
                </a:lnTo>
                <a:lnTo>
                  <a:pt x="14871" y="90932"/>
                </a:lnTo>
                <a:lnTo>
                  <a:pt x="1536" y="102362"/>
                </a:lnTo>
                <a:lnTo>
                  <a:pt x="28587" y="119126"/>
                </a:lnTo>
                <a:lnTo>
                  <a:pt x="44208" y="119126"/>
                </a:lnTo>
                <a:lnTo>
                  <a:pt x="69570" y="101727"/>
                </a:lnTo>
                <a:lnTo>
                  <a:pt x="72085" y="98145"/>
                </a:lnTo>
                <a:lnTo>
                  <a:pt x="80962" y="65405"/>
                </a:lnTo>
                <a:lnTo>
                  <a:pt x="81013" y="64262"/>
                </a:lnTo>
                <a:lnTo>
                  <a:pt x="81127" y="61722"/>
                </a:lnTo>
                <a:close/>
              </a:path>
              <a:path w="302894" h="128269">
                <a:moveTo>
                  <a:pt x="175018" y="63246"/>
                </a:moveTo>
                <a:lnTo>
                  <a:pt x="166382" y="25146"/>
                </a:lnTo>
                <a:lnTo>
                  <a:pt x="166281" y="25019"/>
                </a:lnTo>
                <a:lnTo>
                  <a:pt x="161429" y="18669"/>
                </a:lnTo>
                <a:lnTo>
                  <a:pt x="156286" y="15049"/>
                </a:lnTo>
                <a:lnTo>
                  <a:pt x="156286" y="54965"/>
                </a:lnTo>
                <a:lnTo>
                  <a:pt x="156286" y="71462"/>
                </a:lnTo>
                <a:lnTo>
                  <a:pt x="145046" y="96901"/>
                </a:lnTo>
                <a:lnTo>
                  <a:pt x="141490" y="99949"/>
                </a:lnTo>
                <a:lnTo>
                  <a:pt x="137299" y="101473"/>
                </a:lnTo>
                <a:lnTo>
                  <a:pt x="127520" y="101473"/>
                </a:lnTo>
                <a:lnTo>
                  <a:pt x="111391" y="83566"/>
                </a:lnTo>
                <a:lnTo>
                  <a:pt x="109486" y="77851"/>
                </a:lnTo>
                <a:lnTo>
                  <a:pt x="108521" y="71462"/>
                </a:lnTo>
                <a:lnTo>
                  <a:pt x="108521" y="54965"/>
                </a:lnTo>
                <a:lnTo>
                  <a:pt x="127520" y="25019"/>
                </a:lnTo>
                <a:lnTo>
                  <a:pt x="137299" y="25019"/>
                </a:lnTo>
                <a:lnTo>
                  <a:pt x="141490" y="26543"/>
                </a:lnTo>
                <a:lnTo>
                  <a:pt x="145046" y="29591"/>
                </a:lnTo>
                <a:lnTo>
                  <a:pt x="148729" y="32639"/>
                </a:lnTo>
                <a:lnTo>
                  <a:pt x="151396" y="37084"/>
                </a:lnTo>
                <a:lnTo>
                  <a:pt x="153428" y="42799"/>
                </a:lnTo>
                <a:lnTo>
                  <a:pt x="155333" y="48641"/>
                </a:lnTo>
                <a:lnTo>
                  <a:pt x="156286" y="54965"/>
                </a:lnTo>
                <a:lnTo>
                  <a:pt x="156286" y="15049"/>
                </a:lnTo>
                <a:lnTo>
                  <a:pt x="154952" y="14097"/>
                </a:lnTo>
                <a:lnTo>
                  <a:pt x="148602" y="9525"/>
                </a:lnTo>
                <a:lnTo>
                  <a:pt x="140982" y="7239"/>
                </a:lnTo>
                <a:lnTo>
                  <a:pt x="123583" y="7239"/>
                </a:lnTo>
                <a:lnTo>
                  <a:pt x="116090" y="9525"/>
                </a:lnTo>
                <a:lnTo>
                  <a:pt x="109740" y="14097"/>
                </a:lnTo>
                <a:lnTo>
                  <a:pt x="103263" y="18669"/>
                </a:lnTo>
                <a:lnTo>
                  <a:pt x="90106" y="54965"/>
                </a:lnTo>
                <a:lnTo>
                  <a:pt x="89801" y="63246"/>
                </a:lnTo>
                <a:lnTo>
                  <a:pt x="90106" y="71462"/>
                </a:lnTo>
                <a:lnTo>
                  <a:pt x="103263" y="107823"/>
                </a:lnTo>
                <a:lnTo>
                  <a:pt x="109740" y="112395"/>
                </a:lnTo>
                <a:lnTo>
                  <a:pt x="116090" y="116967"/>
                </a:lnTo>
                <a:lnTo>
                  <a:pt x="123583" y="119126"/>
                </a:lnTo>
                <a:lnTo>
                  <a:pt x="140982" y="119126"/>
                </a:lnTo>
                <a:lnTo>
                  <a:pt x="148602" y="116967"/>
                </a:lnTo>
                <a:lnTo>
                  <a:pt x="154952" y="112395"/>
                </a:lnTo>
                <a:lnTo>
                  <a:pt x="161429" y="107823"/>
                </a:lnTo>
                <a:lnTo>
                  <a:pt x="166281" y="101473"/>
                </a:lnTo>
                <a:lnTo>
                  <a:pt x="166382" y="101346"/>
                </a:lnTo>
                <a:lnTo>
                  <a:pt x="169811" y="92964"/>
                </a:lnTo>
                <a:lnTo>
                  <a:pt x="172059" y="86321"/>
                </a:lnTo>
                <a:lnTo>
                  <a:pt x="173697" y="79159"/>
                </a:lnTo>
                <a:lnTo>
                  <a:pt x="174675" y="71462"/>
                </a:lnTo>
                <a:lnTo>
                  <a:pt x="175018" y="63246"/>
                </a:lnTo>
                <a:close/>
              </a:path>
              <a:path w="302894" h="128269">
                <a:moveTo>
                  <a:pt x="286905" y="15240"/>
                </a:moveTo>
                <a:lnTo>
                  <a:pt x="212483" y="15240"/>
                </a:lnTo>
                <a:lnTo>
                  <a:pt x="212483" y="0"/>
                </a:lnTo>
                <a:lnTo>
                  <a:pt x="195973" y="0"/>
                </a:lnTo>
                <a:lnTo>
                  <a:pt x="195973" y="15240"/>
                </a:lnTo>
                <a:lnTo>
                  <a:pt x="195973" y="27940"/>
                </a:lnTo>
                <a:lnTo>
                  <a:pt x="195973" y="41910"/>
                </a:lnTo>
                <a:lnTo>
                  <a:pt x="195973" y="54610"/>
                </a:lnTo>
                <a:lnTo>
                  <a:pt x="286905" y="54610"/>
                </a:lnTo>
                <a:lnTo>
                  <a:pt x="286905" y="41910"/>
                </a:lnTo>
                <a:lnTo>
                  <a:pt x="212483" y="41910"/>
                </a:lnTo>
                <a:lnTo>
                  <a:pt x="212483" y="27940"/>
                </a:lnTo>
                <a:lnTo>
                  <a:pt x="270268" y="27940"/>
                </a:lnTo>
                <a:lnTo>
                  <a:pt x="270268" y="41656"/>
                </a:lnTo>
                <a:lnTo>
                  <a:pt x="286905" y="41656"/>
                </a:lnTo>
                <a:lnTo>
                  <a:pt x="286905" y="27940"/>
                </a:lnTo>
                <a:lnTo>
                  <a:pt x="286905" y="27686"/>
                </a:lnTo>
                <a:lnTo>
                  <a:pt x="286905" y="15240"/>
                </a:lnTo>
                <a:close/>
              </a:path>
              <a:path w="302894" h="128269">
                <a:moveTo>
                  <a:pt x="286905" y="127"/>
                </a:moveTo>
                <a:lnTo>
                  <a:pt x="270268" y="127"/>
                </a:lnTo>
                <a:lnTo>
                  <a:pt x="270268" y="14986"/>
                </a:lnTo>
                <a:lnTo>
                  <a:pt x="286905" y="14986"/>
                </a:lnTo>
                <a:lnTo>
                  <a:pt x="286905" y="127"/>
                </a:lnTo>
                <a:close/>
              </a:path>
              <a:path w="302894" h="128269">
                <a:moveTo>
                  <a:pt x="289318" y="114300"/>
                </a:moveTo>
                <a:lnTo>
                  <a:pt x="211467" y="114300"/>
                </a:lnTo>
                <a:lnTo>
                  <a:pt x="211467" y="91440"/>
                </a:lnTo>
                <a:lnTo>
                  <a:pt x="194830" y="91440"/>
                </a:lnTo>
                <a:lnTo>
                  <a:pt x="194830" y="114300"/>
                </a:lnTo>
                <a:lnTo>
                  <a:pt x="194830" y="128270"/>
                </a:lnTo>
                <a:lnTo>
                  <a:pt x="289318" y="128270"/>
                </a:lnTo>
                <a:lnTo>
                  <a:pt x="289318" y="114300"/>
                </a:lnTo>
                <a:close/>
              </a:path>
              <a:path w="302894" h="128269">
                <a:moveTo>
                  <a:pt x="302780" y="65278"/>
                </a:moveTo>
                <a:lnTo>
                  <a:pt x="180098" y="65278"/>
                </a:lnTo>
                <a:lnTo>
                  <a:pt x="180098" y="78740"/>
                </a:lnTo>
                <a:lnTo>
                  <a:pt x="234327" y="78740"/>
                </a:lnTo>
                <a:lnTo>
                  <a:pt x="234327" y="101727"/>
                </a:lnTo>
                <a:lnTo>
                  <a:pt x="251218" y="101727"/>
                </a:lnTo>
                <a:lnTo>
                  <a:pt x="251218" y="78740"/>
                </a:lnTo>
                <a:lnTo>
                  <a:pt x="302780" y="78740"/>
                </a:lnTo>
                <a:lnTo>
                  <a:pt x="302780" y="65278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21"/>
          <p:cNvGrpSpPr/>
          <p:nvPr/>
        </p:nvGrpSpPr>
        <p:grpSpPr>
          <a:xfrm>
            <a:off x="3263265" y="2721229"/>
            <a:ext cx="808990" cy="154305"/>
            <a:chOff x="3263265" y="2721229"/>
            <a:chExt cx="808990" cy="154305"/>
          </a:xfrm>
        </p:grpSpPr>
        <p:sp>
          <p:nvSpPr>
            <p:cNvPr id="22" name="object 22"/>
            <p:cNvSpPr/>
            <p:nvPr/>
          </p:nvSpPr>
          <p:spPr>
            <a:xfrm>
              <a:off x="3263265" y="2721355"/>
              <a:ext cx="530860" cy="154305"/>
            </a:xfrm>
            <a:custGeom>
              <a:avLst/>
              <a:gdLst/>
              <a:ahLst/>
              <a:cxnLst/>
              <a:rect l="l" t="t" r="r" b="b"/>
              <a:pathLst>
                <a:path w="530860" h="154305">
                  <a:moveTo>
                    <a:pt x="38976" y="136144"/>
                  </a:moveTo>
                  <a:lnTo>
                    <a:pt x="0" y="136144"/>
                  </a:lnTo>
                  <a:lnTo>
                    <a:pt x="0" y="153924"/>
                  </a:lnTo>
                  <a:lnTo>
                    <a:pt x="38976" y="153924"/>
                  </a:lnTo>
                  <a:lnTo>
                    <a:pt x="38976" y="136144"/>
                  </a:lnTo>
                  <a:close/>
                </a:path>
                <a:path w="530860" h="154305">
                  <a:moveTo>
                    <a:pt x="38976" y="12954"/>
                  </a:moveTo>
                  <a:lnTo>
                    <a:pt x="0" y="12954"/>
                  </a:lnTo>
                  <a:lnTo>
                    <a:pt x="0" y="30734"/>
                  </a:lnTo>
                  <a:lnTo>
                    <a:pt x="38976" y="30734"/>
                  </a:lnTo>
                  <a:lnTo>
                    <a:pt x="38976" y="12954"/>
                  </a:lnTo>
                  <a:close/>
                </a:path>
                <a:path w="530860" h="154305">
                  <a:moveTo>
                    <a:pt x="152527" y="0"/>
                  </a:moveTo>
                  <a:lnTo>
                    <a:pt x="135763" y="0"/>
                  </a:lnTo>
                  <a:lnTo>
                    <a:pt x="135763" y="19558"/>
                  </a:lnTo>
                  <a:lnTo>
                    <a:pt x="135763" y="32893"/>
                  </a:lnTo>
                  <a:lnTo>
                    <a:pt x="135763" y="51943"/>
                  </a:lnTo>
                  <a:lnTo>
                    <a:pt x="111252" y="51943"/>
                  </a:lnTo>
                  <a:lnTo>
                    <a:pt x="112141" y="48768"/>
                  </a:lnTo>
                  <a:lnTo>
                    <a:pt x="112420" y="46482"/>
                  </a:lnTo>
                  <a:lnTo>
                    <a:pt x="112420" y="38608"/>
                  </a:lnTo>
                  <a:lnTo>
                    <a:pt x="111975" y="35941"/>
                  </a:lnTo>
                  <a:lnTo>
                    <a:pt x="111252" y="32893"/>
                  </a:lnTo>
                  <a:lnTo>
                    <a:pt x="135763" y="32893"/>
                  </a:lnTo>
                  <a:lnTo>
                    <a:pt x="135763" y="19558"/>
                  </a:lnTo>
                  <a:lnTo>
                    <a:pt x="103886" y="19558"/>
                  </a:lnTo>
                  <a:lnTo>
                    <a:pt x="100711" y="16002"/>
                  </a:lnTo>
                  <a:lnTo>
                    <a:pt x="96647" y="13208"/>
                  </a:lnTo>
                  <a:lnTo>
                    <a:pt x="96520" y="13157"/>
                  </a:lnTo>
                  <a:lnTo>
                    <a:pt x="96520" y="38608"/>
                  </a:lnTo>
                  <a:lnTo>
                    <a:pt x="96520" y="46482"/>
                  </a:lnTo>
                  <a:lnTo>
                    <a:pt x="95758" y="49911"/>
                  </a:lnTo>
                  <a:lnTo>
                    <a:pt x="93980" y="52832"/>
                  </a:lnTo>
                  <a:lnTo>
                    <a:pt x="92329" y="55880"/>
                  </a:lnTo>
                  <a:lnTo>
                    <a:pt x="90043" y="58166"/>
                  </a:lnTo>
                  <a:lnTo>
                    <a:pt x="87122" y="59817"/>
                  </a:lnTo>
                  <a:lnTo>
                    <a:pt x="84074" y="61468"/>
                  </a:lnTo>
                  <a:lnTo>
                    <a:pt x="80772" y="62230"/>
                  </a:lnTo>
                  <a:lnTo>
                    <a:pt x="73406" y="62230"/>
                  </a:lnTo>
                  <a:lnTo>
                    <a:pt x="59944" y="52832"/>
                  </a:lnTo>
                  <a:lnTo>
                    <a:pt x="58293" y="49911"/>
                  </a:lnTo>
                  <a:lnTo>
                    <a:pt x="57404" y="46482"/>
                  </a:lnTo>
                  <a:lnTo>
                    <a:pt x="57404" y="38608"/>
                  </a:lnTo>
                  <a:lnTo>
                    <a:pt x="58293" y="35179"/>
                  </a:lnTo>
                  <a:lnTo>
                    <a:pt x="59944" y="32258"/>
                  </a:lnTo>
                  <a:lnTo>
                    <a:pt x="61595" y="29210"/>
                  </a:lnTo>
                  <a:lnTo>
                    <a:pt x="64008" y="26924"/>
                  </a:lnTo>
                  <a:lnTo>
                    <a:pt x="66929" y="25273"/>
                  </a:lnTo>
                  <a:lnTo>
                    <a:pt x="69977" y="23622"/>
                  </a:lnTo>
                  <a:lnTo>
                    <a:pt x="73406" y="22733"/>
                  </a:lnTo>
                  <a:lnTo>
                    <a:pt x="80772" y="22733"/>
                  </a:lnTo>
                  <a:lnTo>
                    <a:pt x="93980" y="32258"/>
                  </a:lnTo>
                  <a:lnTo>
                    <a:pt x="95758" y="35179"/>
                  </a:lnTo>
                  <a:lnTo>
                    <a:pt x="96520" y="38608"/>
                  </a:lnTo>
                  <a:lnTo>
                    <a:pt x="96520" y="13157"/>
                  </a:lnTo>
                  <a:lnTo>
                    <a:pt x="92075" y="11176"/>
                  </a:lnTo>
                  <a:lnTo>
                    <a:pt x="87376" y="9144"/>
                  </a:lnTo>
                  <a:lnTo>
                    <a:pt x="82423" y="8255"/>
                  </a:lnTo>
                  <a:lnTo>
                    <a:pt x="70358" y="8255"/>
                  </a:lnTo>
                  <a:lnTo>
                    <a:pt x="41656" y="35941"/>
                  </a:lnTo>
                  <a:lnTo>
                    <a:pt x="41656" y="49022"/>
                  </a:lnTo>
                  <a:lnTo>
                    <a:pt x="70358" y="76835"/>
                  </a:lnTo>
                  <a:lnTo>
                    <a:pt x="82296" y="76835"/>
                  </a:lnTo>
                  <a:lnTo>
                    <a:pt x="87376" y="75819"/>
                  </a:lnTo>
                  <a:lnTo>
                    <a:pt x="92075" y="73787"/>
                  </a:lnTo>
                  <a:lnTo>
                    <a:pt x="96647" y="71882"/>
                  </a:lnTo>
                  <a:lnTo>
                    <a:pt x="100711" y="69088"/>
                  </a:lnTo>
                  <a:lnTo>
                    <a:pt x="103886" y="65532"/>
                  </a:lnTo>
                  <a:lnTo>
                    <a:pt x="135763" y="65532"/>
                  </a:lnTo>
                  <a:lnTo>
                    <a:pt x="135763" y="98679"/>
                  </a:lnTo>
                  <a:lnTo>
                    <a:pt x="152527" y="98679"/>
                  </a:lnTo>
                  <a:lnTo>
                    <a:pt x="152527" y="65532"/>
                  </a:lnTo>
                  <a:lnTo>
                    <a:pt x="152527" y="62230"/>
                  </a:lnTo>
                  <a:lnTo>
                    <a:pt x="152527" y="51943"/>
                  </a:lnTo>
                  <a:lnTo>
                    <a:pt x="152527" y="32893"/>
                  </a:lnTo>
                  <a:lnTo>
                    <a:pt x="152527" y="22733"/>
                  </a:lnTo>
                  <a:lnTo>
                    <a:pt x="152527" y="19558"/>
                  </a:lnTo>
                  <a:lnTo>
                    <a:pt x="152527" y="0"/>
                  </a:lnTo>
                  <a:close/>
                </a:path>
                <a:path w="530860" h="154305">
                  <a:moveTo>
                    <a:pt x="155829" y="118237"/>
                  </a:moveTo>
                  <a:lnTo>
                    <a:pt x="80899" y="118237"/>
                  </a:lnTo>
                  <a:lnTo>
                    <a:pt x="80899" y="88773"/>
                  </a:lnTo>
                  <a:lnTo>
                    <a:pt x="64135" y="88773"/>
                  </a:lnTo>
                  <a:lnTo>
                    <a:pt x="64135" y="131699"/>
                  </a:lnTo>
                  <a:lnTo>
                    <a:pt x="155829" y="131699"/>
                  </a:lnTo>
                  <a:lnTo>
                    <a:pt x="155829" y="118237"/>
                  </a:lnTo>
                  <a:close/>
                </a:path>
                <a:path w="530860" h="154305">
                  <a:moveTo>
                    <a:pt x="287401" y="65532"/>
                  </a:moveTo>
                  <a:lnTo>
                    <a:pt x="268859" y="65532"/>
                  </a:lnTo>
                  <a:lnTo>
                    <a:pt x="270383" y="57023"/>
                  </a:lnTo>
                  <a:lnTo>
                    <a:pt x="271399" y="49403"/>
                  </a:lnTo>
                  <a:lnTo>
                    <a:pt x="272161" y="36195"/>
                  </a:lnTo>
                  <a:lnTo>
                    <a:pt x="272288" y="8001"/>
                  </a:lnTo>
                  <a:lnTo>
                    <a:pt x="179451" y="8001"/>
                  </a:lnTo>
                  <a:lnTo>
                    <a:pt x="179451" y="21336"/>
                  </a:lnTo>
                  <a:lnTo>
                    <a:pt x="255905" y="21336"/>
                  </a:lnTo>
                  <a:lnTo>
                    <a:pt x="255905" y="29591"/>
                  </a:lnTo>
                  <a:lnTo>
                    <a:pt x="255651" y="36957"/>
                  </a:lnTo>
                  <a:lnTo>
                    <a:pt x="255143" y="43561"/>
                  </a:lnTo>
                  <a:lnTo>
                    <a:pt x="254762" y="50165"/>
                  </a:lnTo>
                  <a:lnTo>
                    <a:pt x="253619" y="57531"/>
                  </a:lnTo>
                  <a:lnTo>
                    <a:pt x="252095" y="65532"/>
                  </a:lnTo>
                  <a:lnTo>
                    <a:pt x="164846" y="65532"/>
                  </a:lnTo>
                  <a:lnTo>
                    <a:pt x="164846" y="78994"/>
                  </a:lnTo>
                  <a:lnTo>
                    <a:pt x="217170" y="78994"/>
                  </a:lnTo>
                  <a:lnTo>
                    <a:pt x="217170" y="134366"/>
                  </a:lnTo>
                  <a:lnTo>
                    <a:pt x="234061" y="134366"/>
                  </a:lnTo>
                  <a:lnTo>
                    <a:pt x="234061" y="78994"/>
                  </a:lnTo>
                  <a:lnTo>
                    <a:pt x="287401" y="78994"/>
                  </a:lnTo>
                  <a:lnTo>
                    <a:pt x="287401" y="65532"/>
                  </a:lnTo>
                  <a:close/>
                </a:path>
                <a:path w="530860" h="154305">
                  <a:moveTo>
                    <a:pt x="407416" y="48895"/>
                  </a:moveTo>
                  <a:lnTo>
                    <a:pt x="369951" y="32639"/>
                  </a:lnTo>
                  <a:lnTo>
                    <a:pt x="366014" y="27305"/>
                  </a:lnTo>
                  <a:lnTo>
                    <a:pt x="361950" y="21971"/>
                  </a:lnTo>
                  <a:lnTo>
                    <a:pt x="360045" y="16510"/>
                  </a:lnTo>
                  <a:lnTo>
                    <a:pt x="360045" y="4064"/>
                  </a:lnTo>
                  <a:lnTo>
                    <a:pt x="342392" y="4064"/>
                  </a:lnTo>
                  <a:lnTo>
                    <a:pt x="342392" y="16510"/>
                  </a:lnTo>
                  <a:lnTo>
                    <a:pt x="340360" y="22098"/>
                  </a:lnTo>
                  <a:lnTo>
                    <a:pt x="308038" y="45935"/>
                  </a:lnTo>
                  <a:lnTo>
                    <a:pt x="294894" y="48895"/>
                  </a:lnTo>
                  <a:lnTo>
                    <a:pt x="301498" y="62357"/>
                  </a:lnTo>
                  <a:lnTo>
                    <a:pt x="337731" y="47485"/>
                  </a:lnTo>
                  <a:lnTo>
                    <a:pt x="351155" y="32258"/>
                  </a:lnTo>
                  <a:lnTo>
                    <a:pt x="354888" y="37769"/>
                  </a:lnTo>
                  <a:lnTo>
                    <a:pt x="392455" y="60693"/>
                  </a:lnTo>
                  <a:lnTo>
                    <a:pt x="400685" y="62357"/>
                  </a:lnTo>
                  <a:lnTo>
                    <a:pt x="407416" y="48895"/>
                  </a:lnTo>
                  <a:close/>
                </a:path>
                <a:path w="530860" h="154305">
                  <a:moveTo>
                    <a:pt x="412369" y="73787"/>
                  </a:moveTo>
                  <a:lnTo>
                    <a:pt x="289814" y="73787"/>
                  </a:lnTo>
                  <a:lnTo>
                    <a:pt x="289814" y="87503"/>
                  </a:lnTo>
                  <a:lnTo>
                    <a:pt x="342392" y="87503"/>
                  </a:lnTo>
                  <a:lnTo>
                    <a:pt x="342392" y="134239"/>
                  </a:lnTo>
                  <a:lnTo>
                    <a:pt x="359029" y="134239"/>
                  </a:lnTo>
                  <a:lnTo>
                    <a:pt x="359029" y="87503"/>
                  </a:lnTo>
                  <a:lnTo>
                    <a:pt x="412369" y="87503"/>
                  </a:lnTo>
                  <a:lnTo>
                    <a:pt x="412369" y="73787"/>
                  </a:lnTo>
                  <a:close/>
                </a:path>
                <a:path w="530860" h="154305">
                  <a:moveTo>
                    <a:pt x="476885" y="51562"/>
                  </a:moveTo>
                  <a:lnTo>
                    <a:pt x="475615" y="47498"/>
                  </a:lnTo>
                  <a:lnTo>
                    <a:pt x="473697" y="44831"/>
                  </a:lnTo>
                  <a:lnTo>
                    <a:pt x="470535" y="40386"/>
                  </a:lnTo>
                  <a:lnTo>
                    <a:pt x="467106" y="37719"/>
                  </a:lnTo>
                  <a:lnTo>
                    <a:pt x="462661" y="35687"/>
                  </a:lnTo>
                  <a:lnTo>
                    <a:pt x="461772" y="35306"/>
                  </a:lnTo>
                  <a:lnTo>
                    <a:pt x="461772" y="52705"/>
                  </a:lnTo>
                  <a:lnTo>
                    <a:pt x="461772" y="59563"/>
                  </a:lnTo>
                  <a:lnTo>
                    <a:pt x="460502" y="62230"/>
                  </a:lnTo>
                  <a:lnTo>
                    <a:pt x="455168" y="66294"/>
                  </a:lnTo>
                  <a:lnTo>
                    <a:pt x="451739" y="67310"/>
                  </a:lnTo>
                  <a:lnTo>
                    <a:pt x="443230" y="67310"/>
                  </a:lnTo>
                  <a:lnTo>
                    <a:pt x="439928" y="66294"/>
                  </a:lnTo>
                  <a:lnTo>
                    <a:pt x="437388" y="64262"/>
                  </a:lnTo>
                  <a:lnTo>
                    <a:pt x="434848" y="62357"/>
                  </a:lnTo>
                  <a:lnTo>
                    <a:pt x="433578" y="59563"/>
                  </a:lnTo>
                  <a:lnTo>
                    <a:pt x="433451" y="52705"/>
                  </a:lnTo>
                  <a:lnTo>
                    <a:pt x="434721" y="49911"/>
                  </a:lnTo>
                  <a:lnTo>
                    <a:pt x="437388" y="47879"/>
                  </a:lnTo>
                  <a:lnTo>
                    <a:pt x="439928" y="45847"/>
                  </a:lnTo>
                  <a:lnTo>
                    <a:pt x="443357" y="44831"/>
                  </a:lnTo>
                  <a:lnTo>
                    <a:pt x="451866" y="44831"/>
                  </a:lnTo>
                  <a:lnTo>
                    <a:pt x="455295" y="45847"/>
                  </a:lnTo>
                  <a:lnTo>
                    <a:pt x="457962" y="47879"/>
                  </a:lnTo>
                  <a:lnTo>
                    <a:pt x="460502" y="49911"/>
                  </a:lnTo>
                  <a:lnTo>
                    <a:pt x="461772" y="52705"/>
                  </a:lnTo>
                  <a:lnTo>
                    <a:pt x="461772" y="35306"/>
                  </a:lnTo>
                  <a:lnTo>
                    <a:pt x="458216" y="33782"/>
                  </a:lnTo>
                  <a:lnTo>
                    <a:pt x="453263" y="32766"/>
                  </a:lnTo>
                  <a:lnTo>
                    <a:pt x="442087" y="32766"/>
                  </a:lnTo>
                  <a:lnTo>
                    <a:pt x="422275" y="43942"/>
                  </a:lnTo>
                  <a:lnTo>
                    <a:pt x="419735" y="47498"/>
                  </a:lnTo>
                  <a:lnTo>
                    <a:pt x="418465" y="51562"/>
                  </a:lnTo>
                  <a:lnTo>
                    <a:pt x="418465" y="60706"/>
                  </a:lnTo>
                  <a:lnTo>
                    <a:pt x="419735" y="64770"/>
                  </a:lnTo>
                  <a:lnTo>
                    <a:pt x="422275" y="68199"/>
                  </a:lnTo>
                  <a:lnTo>
                    <a:pt x="424688" y="71755"/>
                  </a:lnTo>
                  <a:lnTo>
                    <a:pt x="428244" y="74549"/>
                  </a:lnTo>
                  <a:lnTo>
                    <a:pt x="432562" y="76454"/>
                  </a:lnTo>
                  <a:lnTo>
                    <a:pt x="437007" y="78359"/>
                  </a:lnTo>
                  <a:lnTo>
                    <a:pt x="442087" y="79375"/>
                  </a:lnTo>
                  <a:lnTo>
                    <a:pt x="453263" y="79375"/>
                  </a:lnTo>
                  <a:lnTo>
                    <a:pt x="458216" y="78359"/>
                  </a:lnTo>
                  <a:lnTo>
                    <a:pt x="467106" y="74549"/>
                  </a:lnTo>
                  <a:lnTo>
                    <a:pt x="470535" y="71755"/>
                  </a:lnTo>
                  <a:lnTo>
                    <a:pt x="473075" y="68199"/>
                  </a:lnTo>
                  <a:lnTo>
                    <a:pt x="473722" y="67310"/>
                  </a:lnTo>
                  <a:lnTo>
                    <a:pt x="475615" y="64770"/>
                  </a:lnTo>
                  <a:lnTo>
                    <a:pt x="476885" y="60706"/>
                  </a:lnTo>
                  <a:lnTo>
                    <a:pt x="476885" y="51562"/>
                  </a:lnTo>
                  <a:close/>
                </a:path>
                <a:path w="530860" h="154305">
                  <a:moveTo>
                    <a:pt x="480949" y="14478"/>
                  </a:moveTo>
                  <a:lnTo>
                    <a:pt x="455803" y="14478"/>
                  </a:lnTo>
                  <a:lnTo>
                    <a:pt x="455803" y="1270"/>
                  </a:lnTo>
                  <a:lnTo>
                    <a:pt x="439293" y="1270"/>
                  </a:lnTo>
                  <a:lnTo>
                    <a:pt x="439293" y="14478"/>
                  </a:lnTo>
                  <a:lnTo>
                    <a:pt x="414020" y="14478"/>
                  </a:lnTo>
                  <a:lnTo>
                    <a:pt x="414020" y="27559"/>
                  </a:lnTo>
                  <a:lnTo>
                    <a:pt x="480949" y="27559"/>
                  </a:lnTo>
                  <a:lnTo>
                    <a:pt x="480949" y="14478"/>
                  </a:lnTo>
                  <a:close/>
                </a:path>
                <a:path w="530860" h="154305">
                  <a:moveTo>
                    <a:pt x="529844" y="0"/>
                  </a:moveTo>
                  <a:lnTo>
                    <a:pt x="513842" y="0"/>
                  </a:lnTo>
                  <a:lnTo>
                    <a:pt x="513842" y="34290"/>
                  </a:lnTo>
                  <a:lnTo>
                    <a:pt x="501142" y="34290"/>
                  </a:lnTo>
                  <a:lnTo>
                    <a:pt x="501142" y="2540"/>
                  </a:lnTo>
                  <a:lnTo>
                    <a:pt x="485267" y="2540"/>
                  </a:lnTo>
                  <a:lnTo>
                    <a:pt x="485267" y="79756"/>
                  </a:lnTo>
                  <a:lnTo>
                    <a:pt x="501142" y="79756"/>
                  </a:lnTo>
                  <a:lnTo>
                    <a:pt x="501142" y="48006"/>
                  </a:lnTo>
                  <a:lnTo>
                    <a:pt x="513842" y="48006"/>
                  </a:lnTo>
                  <a:lnTo>
                    <a:pt x="513842" y="84455"/>
                  </a:lnTo>
                  <a:lnTo>
                    <a:pt x="529844" y="84455"/>
                  </a:lnTo>
                  <a:lnTo>
                    <a:pt x="529844" y="48006"/>
                  </a:lnTo>
                  <a:lnTo>
                    <a:pt x="529844" y="34290"/>
                  </a:lnTo>
                  <a:lnTo>
                    <a:pt x="529844" y="0"/>
                  </a:lnTo>
                  <a:close/>
                </a:path>
                <a:path w="530860" h="154305">
                  <a:moveTo>
                    <a:pt x="530606" y="105156"/>
                  </a:moveTo>
                  <a:lnTo>
                    <a:pt x="528701" y="100838"/>
                  </a:lnTo>
                  <a:lnTo>
                    <a:pt x="526529" y="98679"/>
                  </a:lnTo>
                  <a:lnTo>
                    <a:pt x="525018" y="97155"/>
                  </a:lnTo>
                  <a:lnTo>
                    <a:pt x="521335" y="93599"/>
                  </a:lnTo>
                  <a:lnTo>
                    <a:pt x="516001" y="90805"/>
                  </a:lnTo>
                  <a:lnTo>
                    <a:pt x="513842" y="90246"/>
                  </a:lnTo>
                  <a:lnTo>
                    <a:pt x="513842" y="106426"/>
                  </a:lnTo>
                  <a:lnTo>
                    <a:pt x="513715" y="110363"/>
                  </a:lnTo>
                  <a:lnTo>
                    <a:pt x="513842" y="114046"/>
                  </a:lnTo>
                  <a:lnTo>
                    <a:pt x="511302" y="116840"/>
                  </a:lnTo>
                  <a:lnTo>
                    <a:pt x="501015" y="120650"/>
                  </a:lnTo>
                  <a:lnTo>
                    <a:pt x="493522" y="121666"/>
                  </a:lnTo>
                  <a:lnTo>
                    <a:pt x="474345" y="121666"/>
                  </a:lnTo>
                  <a:lnTo>
                    <a:pt x="467233" y="120650"/>
                  </a:lnTo>
                  <a:lnTo>
                    <a:pt x="457327" y="116840"/>
                  </a:lnTo>
                  <a:lnTo>
                    <a:pt x="454787" y="114046"/>
                  </a:lnTo>
                  <a:lnTo>
                    <a:pt x="454787" y="106426"/>
                  </a:lnTo>
                  <a:lnTo>
                    <a:pt x="457327" y="103632"/>
                  </a:lnTo>
                  <a:lnTo>
                    <a:pt x="462407" y="101727"/>
                  </a:lnTo>
                  <a:lnTo>
                    <a:pt x="467360" y="99695"/>
                  </a:lnTo>
                  <a:lnTo>
                    <a:pt x="474726" y="98806"/>
                  </a:lnTo>
                  <a:lnTo>
                    <a:pt x="484251" y="98679"/>
                  </a:lnTo>
                  <a:lnTo>
                    <a:pt x="493903" y="98806"/>
                  </a:lnTo>
                  <a:lnTo>
                    <a:pt x="501269" y="99695"/>
                  </a:lnTo>
                  <a:lnTo>
                    <a:pt x="506222" y="101727"/>
                  </a:lnTo>
                  <a:lnTo>
                    <a:pt x="511302" y="103632"/>
                  </a:lnTo>
                  <a:lnTo>
                    <a:pt x="513842" y="106426"/>
                  </a:lnTo>
                  <a:lnTo>
                    <a:pt x="513842" y="90246"/>
                  </a:lnTo>
                  <a:lnTo>
                    <a:pt x="509143" y="89027"/>
                  </a:lnTo>
                  <a:lnTo>
                    <a:pt x="502158" y="87122"/>
                  </a:lnTo>
                  <a:lnTo>
                    <a:pt x="493903" y="86233"/>
                  </a:lnTo>
                  <a:lnTo>
                    <a:pt x="474726" y="86233"/>
                  </a:lnTo>
                  <a:lnTo>
                    <a:pt x="466471" y="87122"/>
                  </a:lnTo>
                  <a:lnTo>
                    <a:pt x="452628" y="90932"/>
                  </a:lnTo>
                  <a:lnTo>
                    <a:pt x="447421" y="93599"/>
                  </a:lnTo>
                  <a:lnTo>
                    <a:pt x="443738" y="97282"/>
                  </a:lnTo>
                  <a:lnTo>
                    <a:pt x="440055" y="100838"/>
                  </a:lnTo>
                  <a:lnTo>
                    <a:pt x="438277" y="105156"/>
                  </a:lnTo>
                  <a:lnTo>
                    <a:pt x="438277" y="115316"/>
                  </a:lnTo>
                  <a:lnTo>
                    <a:pt x="440055" y="119634"/>
                  </a:lnTo>
                  <a:lnTo>
                    <a:pt x="443738" y="123190"/>
                  </a:lnTo>
                  <a:lnTo>
                    <a:pt x="447421" y="126873"/>
                  </a:lnTo>
                  <a:lnTo>
                    <a:pt x="452628" y="129540"/>
                  </a:lnTo>
                  <a:lnTo>
                    <a:pt x="466471" y="133350"/>
                  </a:lnTo>
                  <a:lnTo>
                    <a:pt x="474726" y="134239"/>
                  </a:lnTo>
                  <a:lnTo>
                    <a:pt x="493903" y="134239"/>
                  </a:lnTo>
                  <a:lnTo>
                    <a:pt x="502158" y="133350"/>
                  </a:lnTo>
                  <a:lnTo>
                    <a:pt x="516001" y="129540"/>
                  </a:lnTo>
                  <a:lnTo>
                    <a:pt x="521335" y="126873"/>
                  </a:lnTo>
                  <a:lnTo>
                    <a:pt x="525018" y="123190"/>
                  </a:lnTo>
                  <a:lnTo>
                    <a:pt x="526592" y="121666"/>
                  </a:lnTo>
                  <a:lnTo>
                    <a:pt x="528701" y="119634"/>
                  </a:lnTo>
                  <a:lnTo>
                    <a:pt x="530606" y="115316"/>
                  </a:lnTo>
                  <a:lnTo>
                    <a:pt x="530606" y="105156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834892" y="2721229"/>
              <a:ext cx="236982" cy="134747"/>
            </a:xfrm>
            <a:prstGeom prst="rect">
              <a:avLst/>
            </a:prstGeom>
          </p:spPr>
        </p:pic>
      </p:grpSp>
      <p:sp>
        <p:nvSpPr>
          <p:cNvPr id="24" name="object 24"/>
          <p:cNvSpPr/>
          <p:nvPr/>
        </p:nvSpPr>
        <p:spPr>
          <a:xfrm>
            <a:off x="4118737" y="2721228"/>
            <a:ext cx="535305" cy="154305"/>
          </a:xfrm>
          <a:custGeom>
            <a:avLst/>
            <a:gdLst/>
            <a:ahLst/>
            <a:cxnLst/>
            <a:rect l="l" t="t" r="r" b="b"/>
            <a:pathLst>
              <a:path w="535304" h="154305">
                <a:moveTo>
                  <a:pt x="110871" y="127"/>
                </a:moveTo>
                <a:lnTo>
                  <a:pt x="94107" y="127"/>
                </a:lnTo>
                <a:lnTo>
                  <a:pt x="94107" y="19685"/>
                </a:lnTo>
                <a:lnTo>
                  <a:pt x="94107" y="33020"/>
                </a:lnTo>
                <a:lnTo>
                  <a:pt x="94107" y="52070"/>
                </a:lnTo>
                <a:lnTo>
                  <a:pt x="69596" y="52070"/>
                </a:lnTo>
                <a:lnTo>
                  <a:pt x="70485" y="48895"/>
                </a:lnTo>
                <a:lnTo>
                  <a:pt x="70764" y="46609"/>
                </a:lnTo>
                <a:lnTo>
                  <a:pt x="70764" y="38735"/>
                </a:lnTo>
                <a:lnTo>
                  <a:pt x="70319" y="36068"/>
                </a:lnTo>
                <a:lnTo>
                  <a:pt x="69596" y="33020"/>
                </a:lnTo>
                <a:lnTo>
                  <a:pt x="94107" y="33020"/>
                </a:lnTo>
                <a:lnTo>
                  <a:pt x="94107" y="19685"/>
                </a:lnTo>
                <a:lnTo>
                  <a:pt x="62230" y="19685"/>
                </a:lnTo>
                <a:lnTo>
                  <a:pt x="59055" y="16129"/>
                </a:lnTo>
                <a:lnTo>
                  <a:pt x="54991" y="13335"/>
                </a:lnTo>
                <a:lnTo>
                  <a:pt x="54864" y="13284"/>
                </a:lnTo>
                <a:lnTo>
                  <a:pt x="54864" y="38735"/>
                </a:lnTo>
                <a:lnTo>
                  <a:pt x="54864" y="46609"/>
                </a:lnTo>
                <a:lnTo>
                  <a:pt x="54102" y="50038"/>
                </a:lnTo>
                <a:lnTo>
                  <a:pt x="52324" y="52959"/>
                </a:lnTo>
                <a:lnTo>
                  <a:pt x="50673" y="56007"/>
                </a:lnTo>
                <a:lnTo>
                  <a:pt x="48387" y="58293"/>
                </a:lnTo>
                <a:lnTo>
                  <a:pt x="45466" y="59944"/>
                </a:lnTo>
                <a:lnTo>
                  <a:pt x="42418" y="61595"/>
                </a:lnTo>
                <a:lnTo>
                  <a:pt x="39116" y="62357"/>
                </a:lnTo>
                <a:lnTo>
                  <a:pt x="31750" y="62357"/>
                </a:lnTo>
                <a:lnTo>
                  <a:pt x="18288" y="52959"/>
                </a:lnTo>
                <a:lnTo>
                  <a:pt x="16637" y="50038"/>
                </a:lnTo>
                <a:lnTo>
                  <a:pt x="15748" y="46609"/>
                </a:lnTo>
                <a:lnTo>
                  <a:pt x="15748" y="38735"/>
                </a:lnTo>
                <a:lnTo>
                  <a:pt x="16637" y="35306"/>
                </a:lnTo>
                <a:lnTo>
                  <a:pt x="18288" y="32385"/>
                </a:lnTo>
                <a:lnTo>
                  <a:pt x="19939" y="29337"/>
                </a:lnTo>
                <a:lnTo>
                  <a:pt x="22352" y="27051"/>
                </a:lnTo>
                <a:lnTo>
                  <a:pt x="25273" y="25400"/>
                </a:lnTo>
                <a:lnTo>
                  <a:pt x="28321" y="23749"/>
                </a:lnTo>
                <a:lnTo>
                  <a:pt x="31750" y="22860"/>
                </a:lnTo>
                <a:lnTo>
                  <a:pt x="39116" y="22860"/>
                </a:lnTo>
                <a:lnTo>
                  <a:pt x="52324" y="32385"/>
                </a:lnTo>
                <a:lnTo>
                  <a:pt x="54102" y="35306"/>
                </a:lnTo>
                <a:lnTo>
                  <a:pt x="54864" y="38735"/>
                </a:lnTo>
                <a:lnTo>
                  <a:pt x="54864" y="13284"/>
                </a:lnTo>
                <a:lnTo>
                  <a:pt x="50419" y="11303"/>
                </a:lnTo>
                <a:lnTo>
                  <a:pt x="45720" y="9271"/>
                </a:lnTo>
                <a:lnTo>
                  <a:pt x="40767" y="8382"/>
                </a:lnTo>
                <a:lnTo>
                  <a:pt x="28702" y="8382"/>
                </a:lnTo>
                <a:lnTo>
                  <a:pt x="0" y="36068"/>
                </a:lnTo>
                <a:lnTo>
                  <a:pt x="0" y="49149"/>
                </a:lnTo>
                <a:lnTo>
                  <a:pt x="28702" y="76962"/>
                </a:lnTo>
                <a:lnTo>
                  <a:pt x="40640" y="76962"/>
                </a:lnTo>
                <a:lnTo>
                  <a:pt x="45720" y="75946"/>
                </a:lnTo>
                <a:lnTo>
                  <a:pt x="50419" y="73914"/>
                </a:lnTo>
                <a:lnTo>
                  <a:pt x="54991" y="72009"/>
                </a:lnTo>
                <a:lnTo>
                  <a:pt x="59055" y="69215"/>
                </a:lnTo>
                <a:lnTo>
                  <a:pt x="62230" y="65659"/>
                </a:lnTo>
                <a:lnTo>
                  <a:pt x="94107" y="65659"/>
                </a:lnTo>
                <a:lnTo>
                  <a:pt x="94107" y="98806"/>
                </a:lnTo>
                <a:lnTo>
                  <a:pt x="110871" y="98806"/>
                </a:lnTo>
                <a:lnTo>
                  <a:pt x="110871" y="65659"/>
                </a:lnTo>
                <a:lnTo>
                  <a:pt x="110871" y="62357"/>
                </a:lnTo>
                <a:lnTo>
                  <a:pt x="110871" y="52070"/>
                </a:lnTo>
                <a:lnTo>
                  <a:pt x="110871" y="33020"/>
                </a:lnTo>
                <a:lnTo>
                  <a:pt x="110871" y="22860"/>
                </a:lnTo>
                <a:lnTo>
                  <a:pt x="110871" y="19685"/>
                </a:lnTo>
                <a:lnTo>
                  <a:pt x="110871" y="127"/>
                </a:lnTo>
                <a:close/>
              </a:path>
              <a:path w="535304" h="154305">
                <a:moveTo>
                  <a:pt x="114173" y="118364"/>
                </a:moveTo>
                <a:lnTo>
                  <a:pt x="39243" y="118364"/>
                </a:lnTo>
                <a:lnTo>
                  <a:pt x="39243" y="88900"/>
                </a:lnTo>
                <a:lnTo>
                  <a:pt x="22479" y="88900"/>
                </a:lnTo>
                <a:lnTo>
                  <a:pt x="22479" y="131826"/>
                </a:lnTo>
                <a:lnTo>
                  <a:pt x="114173" y="131826"/>
                </a:lnTo>
                <a:lnTo>
                  <a:pt x="114173" y="118364"/>
                </a:lnTo>
                <a:close/>
              </a:path>
              <a:path w="535304" h="154305">
                <a:moveTo>
                  <a:pt x="245745" y="65659"/>
                </a:moveTo>
                <a:lnTo>
                  <a:pt x="227203" y="65659"/>
                </a:lnTo>
                <a:lnTo>
                  <a:pt x="228727" y="57150"/>
                </a:lnTo>
                <a:lnTo>
                  <a:pt x="229743" y="49530"/>
                </a:lnTo>
                <a:lnTo>
                  <a:pt x="230124" y="42926"/>
                </a:lnTo>
                <a:lnTo>
                  <a:pt x="230378" y="36322"/>
                </a:lnTo>
                <a:lnTo>
                  <a:pt x="230593" y="29718"/>
                </a:lnTo>
                <a:lnTo>
                  <a:pt x="230632" y="8128"/>
                </a:lnTo>
                <a:lnTo>
                  <a:pt x="137795" y="8128"/>
                </a:lnTo>
                <a:lnTo>
                  <a:pt x="137795" y="21463"/>
                </a:lnTo>
                <a:lnTo>
                  <a:pt x="214249" y="21463"/>
                </a:lnTo>
                <a:lnTo>
                  <a:pt x="214249" y="29718"/>
                </a:lnTo>
                <a:lnTo>
                  <a:pt x="213995" y="37084"/>
                </a:lnTo>
                <a:lnTo>
                  <a:pt x="213487" y="43688"/>
                </a:lnTo>
                <a:lnTo>
                  <a:pt x="213106" y="50292"/>
                </a:lnTo>
                <a:lnTo>
                  <a:pt x="211963" y="57658"/>
                </a:lnTo>
                <a:lnTo>
                  <a:pt x="210439" y="65659"/>
                </a:lnTo>
                <a:lnTo>
                  <a:pt x="123190" y="65659"/>
                </a:lnTo>
                <a:lnTo>
                  <a:pt x="123190" y="79121"/>
                </a:lnTo>
                <a:lnTo>
                  <a:pt x="175514" y="79121"/>
                </a:lnTo>
                <a:lnTo>
                  <a:pt x="175514" y="134493"/>
                </a:lnTo>
                <a:lnTo>
                  <a:pt x="192405" y="134493"/>
                </a:lnTo>
                <a:lnTo>
                  <a:pt x="192405" y="79121"/>
                </a:lnTo>
                <a:lnTo>
                  <a:pt x="245745" y="79121"/>
                </a:lnTo>
                <a:lnTo>
                  <a:pt x="245745" y="65659"/>
                </a:lnTo>
                <a:close/>
              </a:path>
              <a:path w="535304" h="154305">
                <a:moveTo>
                  <a:pt x="357632" y="24765"/>
                </a:moveTo>
                <a:lnTo>
                  <a:pt x="355727" y="19939"/>
                </a:lnTo>
                <a:lnTo>
                  <a:pt x="352044" y="16256"/>
                </a:lnTo>
                <a:lnTo>
                  <a:pt x="347599" y="11684"/>
                </a:lnTo>
                <a:lnTo>
                  <a:pt x="342011" y="8509"/>
                </a:lnTo>
                <a:lnTo>
                  <a:pt x="339725" y="7810"/>
                </a:lnTo>
                <a:lnTo>
                  <a:pt x="339725" y="25908"/>
                </a:lnTo>
                <a:lnTo>
                  <a:pt x="339725" y="33274"/>
                </a:lnTo>
                <a:lnTo>
                  <a:pt x="338455" y="35814"/>
                </a:lnTo>
                <a:lnTo>
                  <a:pt x="333502" y="40005"/>
                </a:lnTo>
                <a:lnTo>
                  <a:pt x="329946" y="41656"/>
                </a:lnTo>
                <a:lnTo>
                  <a:pt x="325374" y="42672"/>
                </a:lnTo>
                <a:lnTo>
                  <a:pt x="320802" y="43815"/>
                </a:lnTo>
                <a:lnTo>
                  <a:pt x="315468" y="44323"/>
                </a:lnTo>
                <a:lnTo>
                  <a:pt x="303149" y="44323"/>
                </a:lnTo>
                <a:lnTo>
                  <a:pt x="297815" y="43815"/>
                </a:lnTo>
                <a:lnTo>
                  <a:pt x="293243" y="42672"/>
                </a:lnTo>
                <a:lnTo>
                  <a:pt x="288671" y="41656"/>
                </a:lnTo>
                <a:lnTo>
                  <a:pt x="285115" y="40005"/>
                </a:lnTo>
                <a:lnTo>
                  <a:pt x="280162" y="35814"/>
                </a:lnTo>
                <a:lnTo>
                  <a:pt x="278892" y="33274"/>
                </a:lnTo>
                <a:lnTo>
                  <a:pt x="278892" y="25908"/>
                </a:lnTo>
                <a:lnTo>
                  <a:pt x="281686" y="22352"/>
                </a:lnTo>
                <a:lnTo>
                  <a:pt x="287147" y="19939"/>
                </a:lnTo>
                <a:lnTo>
                  <a:pt x="292608" y="17399"/>
                </a:lnTo>
                <a:lnTo>
                  <a:pt x="299974" y="16256"/>
                </a:lnTo>
                <a:lnTo>
                  <a:pt x="318643" y="16256"/>
                </a:lnTo>
                <a:lnTo>
                  <a:pt x="326136" y="17399"/>
                </a:lnTo>
                <a:lnTo>
                  <a:pt x="331470" y="19939"/>
                </a:lnTo>
                <a:lnTo>
                  <a:pt x="336931" y="22352"/>
                </a:lnTo>
                <a:lnTo>
                  <a:pt x="339725" y="25908"/>
                </a:lnTo>
                <a:lnTo>
                  <a:pt x="339725" y="7810"/>
                </a:lnTo>
                <a:lnTo>
                  <a:pt x="309372" y="2794"/>
                </a:lnTo>
                <a:lnTo>
                  <a:pt x="302361" y="3009"/>
                </a:lnTo>
                <a:lnTo>
                  <a:pt x="267081" y="15875"/>
                </a:lnTo>
                <a:lnTo>
                  <a:pt x="263144" y="19939"/>
                </a:lnTo>
                <a:lnTo>
                  <a:pt x="261112" y="24765"/>
                </a:lnTo>
                <a:lnTo>
                  <a:pt x="261112" y="35941"/>
                </a:lnTo>
                <a:lnTo>
                  <a:pt x="263144" y="40767"/>
                </a:lnTo>
                <a:lnTo>
                  <a:pt x="267195" y="44958"/>
                </a:lnTo>
                <a:lnTo>
                  <a:pt x="271018" y="49022"/>
                </a:lnTo>
                <a:lnTo>
                  <a:pt x="309372" y="57785"/>
                </a:lnTo>
                <a:lnTo>
                  <a:pt x="316331" y="57581"/>
                </a:lnTo>
                <a:lnTo>
                  <a:pt x="352272" y="44323"/>
                </a:lnTo>
                <a:lnTo>
                  <a:pt x="357632" y="35941"/>
                </a:lnTo>
                <a:lnTo>
                  <a:pt x="357632" y="24765"/>
                </a:lnTo>
                <a:close/>
              </a:path>
              <a:path w="535304" h="154305">
                <a:moveTo>
                  <a:pt x="358521" y="118364"/>
                </a:moveTo>
                <a:lnTo>
                  <a:pt x="279146" y="118364"/>
                </a:lnTo>
                <a:lnTo>
                  <a:pt x="279146" y="93218"/>
                </a:lnTo>
                <a:lnTo>
                  <a:pt x="262382" y="93218"/>
                </a:lnTo>
                <a:lnTo>
                  <a:pt x="262382" y="131826"/>
                </a:lnTo>
                <a:lnTo>
                  <a:pt x="358521" y="131826"/>
                </a:lnTo>
                <a:lnTo>
                  <a:pt x="358521" y="118364"/>
                </a:lnTo>
                <a:close/>
              </a:path>
              <a:path w="535304" h="154305">
                <a:moveTo>
                  <a:pt x="370713" y="65913"/>
                </a:moveTo>
                <a:lnTo>
                  <a:pt x="248158" y="65913"/>
                </a:lnTo>
                <a:lnTo>
                  <a:pt x="248158" y="79375"/>
                </a:lnTo>
                <a:lnTo>
                  <a:pt x="290449" y="79375"/>
                </a:lnTo>
                <a:lnTo>
                  <a:pt x="290449" y="104648"/>
                </a:lnTo>
                <a:lnTo>
                  <a:pt x="307086" y="104648"/>
                </a:lnTo>
                <a:lnTo>
                  <a:pt x="307086" y="79375"/>
                </a:lnTo>
                <a:lnTo>
                  <a:pt x="324485" y="79375"/>
                </a:lnTo>
                <a:lnTo>
                  <a:pt x="324485" y="104648"/>
                </a:lnTo>
                <a:lnTo>
                  <a:pt x="341249" y="104648"/>
                </a:lnTo>
                <a:lnTo>
                  <a:pt x="341249" y="79375"/>
                </a:lnTo>
                <a:lnTo>
                  <a:pt x="370713" y="79375"/>
                </a:lnTo>
                <a:lnTo>
                  <a:pt x="370713" y="65913"/>
                </a:lnTo>
                <a:close/>
              </a:path>
              <a:path w="535304" h="154305">
                <a:moveTo>
                  <a:pt x="459486" y="98044"/>
                </a:moveTo>
                <a:lnTo>
                  <a:pt x="458381" y="89154"/>
                </a:lnTo>
                <a:lnTo>
                  <a:pt x="457835" y="84709"/>
                </a:lnTo>
                <a:lnTo>
                  <a:pt x="450519" y="85788"/>
                </a:lnTo>
                <a:lnTo>
                  <a:pt x="405980" y="89014"/>
                </a:lnTo>
                <a:lnTo>
                  <a:pt x="397510" y="89154"/>
                </a:lnTo>
                <a:lnTo>
                  <a:pt x="397510" y="62357"/>
                </a:lnTo>
                <a:lnTo>
                  <a:pt x="443865" y="62357"/>
                </a:lnTo>
                <a:lnTo>
                  <a:pt x="443865" y="11811"/>
                </a:lnTo>
                <a:lnTo>
                  <a:pt x="380365" y="11811"/>
                </a:lnTo>
                <a:lnTo>
                  <a:pt x="380365" y="25273"/>
                </a:lnTo>
                <a:lnTo>
                  <a:pt x="426847" y="25273"/>
                </a:lnTo>
                <a:lnTo>
                  <a:pt x="426847" y="49022"/>
                </a:lnTo>
                <a:lnTo>
                  <a:pt x="380492" y="49022"/>
                </a:lnTo>
                <a:lnTo>
                  <a:pt x="380492" y="102997"/>
                </a:lnTo>
                <a:lnTo>
                  <a:pt x="392303" y="102997"/>
                </a:lnTo>
                <a:lnTo>
                  <a:pt x="402107" y="102933"/>
                </a:lnTo>
                <a:lnTo>
                  <a:pt x="443585" y="100431"/>
                </a:lnTo>
                <a:lnTo>
                  <a:pt x="451510" y="99364"/>
                </a:lnTo>
                <a:lnTo>
                  <a:pt x="459486" y="98044"/>
                </a:lnTo>
                <a:close/>
              </a:path>
              <a:path w="535304" h="154305">
                <a:moveTo>
                  <a:pt x="485267" y="0"/>
                </a:moveTo>
                <a:lnTo>
                  <a:pt x="468503" y="0"/>
                </a:lnTo>
                <a:lnTo>
                  <a:pt x="468503" y="134747"/>
                </a:lnTo>
                <a:lnTo>
                  <a:pt x="485267" y="134747"/>
                </a:lnTo>
                <a:lnTo>
                  <a:pt x="485267" y="0"/>
                </a:lnTo>
                <a:close/>
              </a:path>
              <a:path w="535304" h="154305">
                <a:moveTo>
                  <a:pt x="535305" y="136271"/>
                </a:moveTo>
                <a:lnTo>
                  <a:pt x="496316" y="136271"/>
                </a:lnTo>
                <a:lnTo>
                  <a:pt x="496316" y="154051"/>
                </a:lnTo>
                <a:lnTo>
                  <a:pt x="535305" y="154051"/>
                </a:lnTo>
                <a:lnTo>
                  <a:pt x="535305" y="136271"/>
                </a:lnTo>
                <a:close/>
              </a:path>
              <a:path w="535304" h="154305">
                <a:moveTo>
                  <a:pt x="535305" y="13081"/>
                </a:moveTo>
                <a:lnTo>
                  <a:pt x="496316" y="13081"/>
                </a:lnTo>
                <a:lnTo>
                  <a:pt x="496316" y="30861"/>
                </a:lnTo>
                <a:lnTo>
                  <a:pt x="535305" y="30861"/>
                </a:lnTo>
                <a:lnTo>
                  <a:pt x="535305" y="13081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129660" y="2942208"/>
            <a:ext cx="1019555" cy="134747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3129660" y="3163189"/>
            <a:ext cx="1625600" cy="134620"/>
            <a:chOff x="3129660" y="3163189"/>
            <a:chExt cx="1625600" cy="134620"/>
          </a:xfrm>
        </p:grpSpPr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29660" y="3163189"/>
              <a:ext cx="1088009" cy="13449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4257039" y="3163316"/>
              <a:ext cx="497840" cy="134620"/>
            </a:xfrm>
            <a:custGeom>
              <a:avLst/>
              <a:gdLst/>
              <a:ahLst/>
              <a:cxnLst/>
              <a:rect l="l" t="t" r="r" b="b"/>
              <a:pathLst>
                <a:path w="497839" h="134620">
                  <a:moveTo>
                    <a:pt x="372872" y="103758"/>
                  </a:moveTo>
                  <a:lnTo>
                    <a:pt x="250062" y="103758"/>
                  </a:lnTo>
                  <a:lnTo>
                    <a:pt x="250062" y="117601"/>
                  </a:lnTo>
                  <a:lnTo>
                    <a:pt x="372872" y="117601"/>
                  </a:lnTo>
                  <a:lnTo>
                    <a:pt x="372872" y="103758"/>
                  </a:lnTo>
                  <a:close/>
                </a:path>
                <a:path w="497839" h="134620">
                  <a:moveTo>
                    <a:pt x="69596" y="75056"/>
                  </a:moveTo>
                  <a:lnTo>
                    <a:pt x="52959" y="75056"/>
                  </a:lnTo>
                  <a:lnTo>
                    <a:pt x="52959" y="86359"/>
                  </a:lnTo>
                  <a:lnTo>
                    <a:pt x="44261" y="87243"/>
                  </a:lnTo>
                  <a:lnTo>
                    <a:pt x="14224" y="103250"/>
                  </a:lnTo>
                  <a:lnTo>
                    <a:pt x="14224" y="115188"/>
                  </a:lnTo>
                  <a:lnTo>
                    <a:pt x="51435" y="134238"/>
                  </a:lnTo>
                  <a:lnTo>
                    <a:pt x="70865" y="134238"/>
                  </a:lnTo>
                  <a:lnTo>
                    <a:pt x="79121" y="133350"/>
                  </a:lnTo>
                  <a:lnTo>
                    <a:pt x="93218" y="129539"/>
                  </a:lnTo>
                  <a:lnTo>
                    <a:pt x="98551" y="126745"/>
                  </a:lnTo>
                  <a:lnTo>
                    <a:pt x="104073" y="121411"/>
                  </a:lnTo>
                  <a:lnTo>
                    <a:pt x="51308" y="121411"/>
                  </a:lnTo>
                  <a:lnTo>
                    <a:pt x="43942" y="120523"/>
                  </a:lnTo>
                  <a:lnTo>
                    <a:pt x="33655" y="116712"/>
                  </a:lnTo>
                  <a:lnTo>
                    <a:pt x="31114" y="113918"/>
                  </a:lnTo>
                  <a:lnTo>
                    <a:pt x="31242" y="110108"/>
                  </a:lnTo>
                  <a:lnTo>
                    <a:pt x="31114" y="106425"/>
                  </a:lnTo>
                  <a:lnTo>
                    <a:pt x="33655" y="103631"/>
                  </a:lnTo>
                  <a:lnTo>
                    <a:pt x="43942" y="99822"/>
                  </a:lnTo>
                  <a:lnTo>
                    <a:pt x="51308" y="98932"/>
                  </a:lnTo>
                  <a:lnTo>
                    <a:pt x="61087" y="98805"/>
                  </a:lnTo>
                  <a:lnTo>
                    <a:pt x="105135" y="98805"/>
                  </a:lnTo>
                  <a:lnTo>
                    <a:pt x="104521" y="97789"/>
                  </a:lnTo>
                  <a:lnTo>
                    <a:pt x="69596" y="86486"/>
                  </a:lnTo>
                  <a:lnTo>
                    <a:pt x="69596" y="75056"/>
                  </a:lnTo>
                  <a:close/>
                </a:path>
                <a:path w="497839" h="134620">
                  <a:moveTo>
                    <a:pt x="105135" y="98805"/>
                  </a:moveTo>
                  <a:lnTo>
                    <a:pt x="61087" y="98805"/>
                  </a:lnTo>
                  <a:lnTo>
                    <a:pt x="70865" y="98932"/>
                  </a:lnTo>
                  <a:lnTo>
                    <a:pt x="78232" y="99822"/>
                  </a:lnTo>
                  <a:lnTo>
                    <a:pt x="88392" y="103631"/>
                  </a:lnTo>
                  <a:lnTo>
                    <a:pt x="90932" y="106425"/>
                  </a:lnTo>
                  <a:lnTo>
                    <a:pt x="90932" y="113918"/>
                  </a:lnTo>
                  <a:lnTo>
                    <a:pt x="88392" y="116712"/>
                  </a:lnTo>
                  <a:lnTo>
                    <a:pt x="78232" y="120523"/>
                  </a:lnTo>
                  <a:lnTo>
                    <a:pt x="70865" y="121411"/>
                  </a:lnTo>
                  <a:lnTo>
                    <a:pt x="104073" y="121411"/>
                  </a:lnTo>
                  <a:lnTo>
                    <a:pt x="106045" y="119506"/>
                  </a:lnTo>
                  <a:lnTo>
                    <a:pt x="107823" y="115188"/>
                  </a:lnTo>
                  <a:lnTo>
                    <a:pt x="107823" y="103250"/>
                  </a:lnTo>
                  <a:lnTo>
                    <a:pt x="105135" y="98805"/>
                  </a:lnTo>
                  <a:close/>
                </a:path>
                <a:path w="497839" h="134620">
                  <a:moveTo>
                    <a:pt x="122555" y="61594"/>
                  </a:moveTo>
                  <a:lnTo>
                    <a:pt x="0" y="61594"/>
                  </a:lnTo>
                  <a:lnTo>
                    <a:pt x="0" y="75056"/>
                  </a:lnTo>
                  <a:lnTo>
                    <a:pt x="122555" y="75056"/>
                  </a:lnTo>
                  <a:lnTo>
                    <a:pt x="122555" y="61594"/>
                  </a:lnTo>
                  <a:close/>
                </a:path>
                <a:path w="497839" h="134620">
                  <a:moveTo>
                    <a:pt x="237109" y="82803"/>
                  </a:moveTo>
                  <a:lnTo>
                    <a:pt x="147827" y="82803"/>
                  </a:lnTo>
                  <a:lnTo>
                    <a:pt x="147827" y="132714"/>
                  </a:lnTo>
                  <a:lnTo>
                    <a:pt x="237109" y="132714"/>
                  </a:lnTo>
                  <a:lnTo>
                    <a:pt x="237109" y="119379"/>
                  </a:lnTo>
                  <a:lnTo>
                    <a:pt x="164337" y="119379"/>
                  </a:lnTo>
                  <a:lnTo>
                    <a:pt x="164337" y="96011"/>
                  </a:lnTo>
                  <a:lnTo>
                    <a:pt x="237109" y="96011"/>
                  </a:lnTo>
                  <a:lnTo>
                    <a:pt x="237109" y="82803"/>
                  </a:lnTo>
                  <a:close/>
                </a:path>
                <a:path w="497839" h="134620">
                  <a:moveTo>
                    <a:pt x="237109" y="96011"/>
                  </a:moveTo>
                  <a:lnTo>
                    <a:pt x="220599" y="96011"/>
                  </a:lnTo>
                  <a:lnTo>
                    <a:pt x="220599" y="119379"/>
                  </a:lnTo>
                  <a:lnTo>
                    <a:pt x="237109" y="119379"/>
                  </a:lnTo>
                  <a:lnTo>
                    <a:pt x="237109" y="96011"/>
                  </a:lnTo>
                  <a:close/>
                </a:path>
                <a:path w="497839" h="134620">
                  <a:moveTo>
                    <a:pt x="311276" y="7365"/>
                  </a:moveTo>
                  <a:lnTo>
                    <a:pt x="272034" y="19811"/>
                  </a:lnTo>
                  <a:lnTo>
                    <a:pt x="261112" y="38100"/>
                  </a:lnTo>
                  <a:lnTo>
                    <a:pt x="261112" y="53085"/>
                  </a:lnTo>
                  <a:lnTo>
                    <a:pt x="291506" y="81014"/>
                  </a:lnTo>
                  <a:lnTo>
                    <a:pt x="311276" y="83692"/>
                  </a:lnTo>
                  <a:lnTo>
                    <a:pt x="318158" y="83387"/>
                  </a:lnTo>
                  <a:lnTo>
                    <a:pt x="351380" y="69976"/>
                  </a:lnTo>
                  <a:lnTo>
                    <a:pt x="304673" y="69976"/>
                  </a:lnTo>
                  <a:lnTo>
                    <a:pt x="298958" y="68960"/>
                  </a:lnTo>
                  <a:lnTo>
                    <a:pt x="277368" y="50418"/>
                  </a:lnTo>
                  <a:lnTo>
                    <a:pt x="277368" y="40639"/>
                  </a:lnTo>
                  <a:lnTo>
                    <a:pt x="293750" y="24002"/>
                  </a:lnTo>
                  <a:lnTo>
                    <a:pt x="298958" y="21970"/>
                  </a:lnTo>
                  <a:lnTo>
                    <a:pt x="304673" y="20954"/>
                  </a:lnTo>
                  <a:lnTo>
                    <a:pt x="351259" y="20954"/>
                  </a:lnTo>
                  <a:lnTo>
                    <a:pt x="350393" y="19811"/>
                  </a:lnTo>
                  <a:lnTo>
                    <a:pt x="318158" y="7653"/>
                  </a:lnTo>
                  <a:lnTo>
                    <a:pt x="311276" y="7365"/>
                  </a:lnTo>
                  <a:close/>
                </a:path>
                <a:path w="497839" h="134620">
                  <a:moveTo>
                    <a:pt x="351259" y="20954"/>
                  </a:moveTo>
                  <a:lnTo>
                    <a:pt x="317754" y="20954"/>
                  </a:lnTo>
                  <a:lnTo>
                    <a:pt x="323596" y="21970"/>
                  </a:lnTo>
                  <a:lnTo>
                    <a:pt x="328675" y="24002"/>
                  </a:lnTo>
                  <a:lnTo>
                    <a:pt x="345186" y="40639"/>
                  </a:lnTo>
                  <a:lnTo>
                    <a:pt x="345186" y="50418"/>
                  </a:lnTo>
                  <a:lnTo>
                    <a:pt x="343662" y="54736"/>
                  </a:lnTo>
                  <a:lnTo>
                    <a:pt x="340740" y="58419"/>
                  </a:lnTo>
                  <a:lnTo>
                    <a:pt x="337947" y="62102"/>
                  </a:lnTo>
                  <a:lnTo>
                    <a:pt x="333883" y="64897"/>
                  </a:lnTo>
                  <a:lnTo>
                    <a:pt x="323596" y="68960"/>
                  </a:lnTo>
                  <a:lnTo>
                    <a:pt x="317754" y="69976"/>
                  </a:lnTo>
                  <a:lnTo>
                    <a:pt x="351380" y="69976"/>
                  </a:lnTo>
                  <a:lnTo>
                    <a:pt x="354838" y="65531"/>
                  </a:lnTo>
                  <a:lnTo>
                    <a:pt x="359156" y="59689"/>
                  </a:lnTo>
                  <a:lnTo>
                    <a:pt x="361314" y="53085"/>
                  </a:lnTo>
                  <a:lnTo>
                    <a:pt x="361314" y="38100"/>
                  </a:lnTo>
                  <a:lnTo>
                    <a:pt x="359156" y="31368"/>
                  </a:lnTo>
                  <a:lnTo>
                    <a:pt x="351259" y="20954"/>
                  </a:lnTo>
                  <a:close/>
                </a:path>
                <a:path w="497839" h="134620">
                  <a:moveTo>
                    <a:pt x="497839" y="105155"/>
                  </a:moveTo>
                  <a:lnTo>
                    <a:pt x="375031" y="105155"/>
                  </a:lnTo>
                  <a:lnTo>
                    <a:pt x="375031" y="118744"/>
                  </a:lnTo>
                  <a:lnTo>
                    <a:pt x="497839" y="118744"/>
                  </a:lnTo>
                  <a:lnTo>
                    <a:pt x="497839" y="105155"/>
                  </a:lnTo>
                  <a:close/>
                </a:path>
                <a:path w="497839" h="134620">
                  <a:moveTo>
                    <a:pt x="444500" y="83184"/>
                  </a:moveTo>
                  <a:lnTo>
                    <a:pt x="427863" y="83184"/>
                  </a:lnTo>
                  <a:lnTo>
                    <a:pt x="427863" y="105155"/>
                  </a:lnTo>
                  <a:lnTo>
                    <a:pt x="444500" y="105155"/>
                  </a:lnTo>
                  <a:lnTo>
                    <a:pt x="444500" y="83184"/>
                  </a:lnTo>
                  <a:close/>
                </a:path>
                <a:path w="497839" h="134620">
                  <a:moveTo>
                    <a:pt x="483488" y="9143"/>
                  </a:moveTo>
                  <a:lnTo>
                    <a:pt x="389255" y="9143"/>
                  </a:lnTo>
                  <a:lnTo>
                    <a:pt x="389255" y="22478"/>
                  </a:lnTo>
                  <a:lnTo>
                    <a:pt x="466851" y="22478"/>
                  </a:lnTo>
                  <a:lnTo>
                    <a:pt x="466851" y="39115"/>
                  </a:lnTo>
                  <a:lnTo>
                    <a:pt x="389636" y="39115"/>
                  </a:lnTo>
                  <a:lnTo>
                    <a:pt x="389636" y="83184"/>
                  </a:lnTo>
                  <a:lnTo>
                    <a:pt x="486663" y="83184"/>
                  </a:lnTo>
                  <a:lnTo>
                    <a:pt x="486663" y="69850"/>
                  </a:lnTo>
                  <a:lnTo>
                    <a:pt x="406146" y="69850"/>
                  </a:lnTo>
                  <a:lnTo>
                    <a:pt x="406146" y="52450"/>
                  </a:lnTo>
                  <a:lnTo>
                    <a:pt x="483488" y="52450"/>
                  </a:lnTo>
                  <a:lnTo>
                    <a:pt x="483488" y="9143"/>
                  </a:lnTo>
                  <a:close/>
                </a:path>
                <a:path w="497839" h="134620">
                  <a:moveTo>
                    <a:pt x="73151" y="19050"/>
                  </a:moveTo>
                  <a:lnTo>
                    <a:pt x="49657" y="19050"/>
                  </a:lnTo>
                  <a:lnTo>
                    <a:pt x="48640" y="22732"/>
                  </a:lnTo>
                  <a:lnTo>
                    <a:pt x="46227" y="26288"/>
                  </a:lnTo>
                  <a:lnTo>
                    <a:pt x="42418" y="29463"/>
                  </a:lnTo>
                  <a:lnTo>
                    <a:pt x="38608" y="32765"/>
                  </a:lnTo>
                  <a:lnTo>
                    <a:pt x="33655" y="35432"/>
                  </a:lnTo>
                  <a:lnTo>
                    <a:pt x="27305" y="37718"/>
                  </a:lnTo>
                  <a:lnTo>
                    <a:pt x="21082" y="39877"/>
                  </a:lnTo>
                  <a:lnTo>
                    <a:pt x="13970" y="41401"/>
                  </a:lnTo>
                  <a:lnTo>
                    <a:pt x="5969" y="42163"/>
                  </a:lnTo>
                  <a:lnTo>
                    <a:pt x="11684" y="55372"/>
                  </a:lnTo>
                  <a:lnTo>
                    <a:pt x="51562" y="42163"/>
                  </a:lnTo>
                  <a:lnTo>
                    <a:pt x="61340" y="29590"/>
                  </a:lnTo>
                  <a:lnTo>
                    <a:pt x="80410" y="29590"/>
                  </a:lnTo>
                  <a:lnTo>
                    <a:pt x="76454" y="26288"/>
                  </a:lnTo>
                  <a:lnTo>
                    <a:pt x="74040" y="22732"/>
                  </a:lnTo>
                  <a:lnTo>
                    <a:pt x="73151" y="19050"/>
                  </a:lnTo>
                  <a:close/>
                </a:path>
                <a:path w="497839" h="134620">
                  <a:moveTo>
                    <a:pt x="80410" y="29590"/>
                  </a:moveTo>
                  <a:lnTo>
                    <a:pt x="61340" y="29590"/>
                  </a:lnTo>
                  <a:lnTo>
                    <a:pt x="65024" y="36449"/>
                  </a:lnTo>
                  <a:lnTo>
                    <a:pt x="102187" y="54129"/>
                  </a:lnTo>
                  <a:lnTo>
                    <a:pt x="110998" y="55372"/>
                  </a:lnTo>
                  <a:lnTo>
                    <a:pt x="116839" y="42163"/>
                  </a:lnTo>
                  <a:lnTo>
                    <a:pt x="108712" y="41401"/>
                  </a:lnTo>
                  <a:lnTo>
                    <a:pt x="101600" y="39877"/>
                  </a:lnTo>
                  <a:lnTo>
                    <a:pt x="95250" y="37718"/>
                  </a:lnTo>
                  <a:lnTo>
                    <a:pt x="89026" y="35432"/>
                  </a:lnTo>
                  <a:lnTo>
                    <a:pt x="84074" y="32765"/>
                  </a:lnTo>
                  <a:lnTo>
                    <a:pt x="80410" y="29590"/>
                  </a:lnTo>
                  <a:close/>
                </a:path>
                <a:path w="497839" h="134620">
                  <a:moveTo>
                    <a:pt x="111633" y="5714"/>
                  </a:moveTo>
                  <a:lnTo>
                    <a:pt x="11302" y="5714"/>
                  </a:lnTo>
                  <a:lnTo>
                    <a:pt x="11302" y="19050"/>
                  </a:lnTo>
                  <a:lnTo>
                    <a:pt x="111633" y="19050"/>
                  </a:lnTo>
                  <a:lnTo>
                    <a:pt x="111633" y="5714"/>
                  </a:lnTo>
                  <a:close/>
                </a:path>
                <a:path w="497839" h="134620">
                  <a:moveTo>
                    <a:pt x="175133" y="5079"/>
                  </a:moveTo>
                  <a:lnTo>
                    <a:pt x="158114" y="5079"/>
                  </a:lnTo>
                  <a:lnTo>
                    <a:pt x="158114" y="23875"/>
                  </a:lnTo>
                  <a:lnTo>
                    <a:pt x="156845" y="29717"/>
                  </a:lnTo>
                  <a:lnTo>
                    <a:pt x="151764" y="40893"/>
                  </a:lnTo>
                  <a:lnTo>
                    <a:pt x="148082" y="45847"/>
                  </a:lnTo>
                  <a:lnTo>
                    <a:pt x="143129" y="50164"/>
                  </a:lnTo>
                  <a:lnTo>
                    <a:pt x="138175" y="54609"/>
                  </a:lnTo>
                  <a:lnTo>
                    <a:pt x="132080" y="57911"/>
                  </a:lnTo>
                  <a:lnTo>
                    <a:pt x="125095" y="60198"/>
                  </a:lnTo>
                  <a:lnTo>
                    <a:pt x="133096" y="73405"/>
                  </a:lnTo>
                  <a:lnTo>
                    <a:pt x="140970" y="70865"/>
                  </a:lnTo>
                  <a:lnTo>
                    <a:pt x="147827" y="66928"/>
                  </a:lnTo>
                  <a:lnTo>
                    <a:pt x="153543" y="61594"/>
                  </a:lnTo>
                  <a:lnTo>
                    <a:pt x="159258" y="56387"/>
                  </a:lnTo>
                  <a:lnTo>
                    <a:pt x="163702" y="50164"/>
                  </a:lnTo>
                  <a:lnTo>
                    <a:pt x="166877" y="43052"/>
                  </a:lnTo>
                  <a:lnTo>
                    <a:pt x="184033" y="43052"/>
                  </a:lnTo>
                  <a:lnTo>
                    <a:pt x="181356" y="39750"/>
                  </a:lnTo>
                  <a:lnTo>
                    <a:pt x="178943" y="34543"/>
                  </a:lnTo>
                  <a:lnTo>
                    <a:pt x="176402" y="29209"/>
                  </a:lnTo>
                  <a:lnTo>
                    <a:pt x="175190" y="23875"/>
                  </a:lnTo>
                  <a:lnTo>
                    <a:pt x="175133" y="5079"/>
                  </a:lnTo>
                  <a:close/>
                </a:path>
                <a:path w="497839" h="134620">
                  <a:moveTo>
                    <a:pt x="184033" y="43052"/>
                  </a:moveTo>
                  <a:lnTo>
                    <a:pt x="166877" y="43052"/>
                  </a:lnTo>
                  <a:lnTo>
                    <a:pt x="169925" y="49656"/>
                  </a:lnTo>
                  <a:lnTo>
                    <a:pt x="199644" y="70865"/>
                  </a:lnTo>
                  <a:lnTo>
                    <a:pt x="207645" y="57784"/>
                  </a:lnTo>
                  <a:lnTo>
                    <a:pt x="200787" y="55625"/>
                  </a:lnTo>
                  <a:lnTo>
                    <a:pt x="194945" y="52577"/>
                  </a:lnTo>
                  <a:lnTo>
                    <a:pt x="189992" y="48513"/>
                  </a:lnTo>
                  <a:lnTo>
                    <a:pt x="185165" y="44450"/>
                  </a:lnTo>
                  <a:lnTo>
                    <a:pt x="184033" y="43052"/>
                  </a:lnTo>
                  <a:close/>
                </a:path>
                <a:path w="497839" h="134620">
                  <a:moveTo>
                    <a:pt x="237109" y="0"/>
                  </a:moveTo>
                  <a:lnTo>
                    <a:pt x="220345" y="0"/>
                  </a:lnTo>
                  <a:lnTo>
                    <a:pt x="220345" y="76073"/>
                  </a:lnTo>
                  <a:lnTo>
                    <a:pt x="237109" y="76073"/>
                  </a:lnTo>
                  <a:lnTo>
                    <a:pt x="237109" y="0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3049270" y="3384169"/>
            <a:ext cx="1002665" cy="135255"/>
            <a:chOff x="3049270" y="3384169"/>
            <a:chExt cx="1002665" cy="135255"/>
          </a:xfrm>
        </p:grpSpPr>
        <p:sp>
          <p:nvSpPr>
            <p:cNvPr id="30" name="object 30"/>
            <p:cNvSpPr/>
            <p:nvPr/>
          </p:nvSpPr>
          <p:spPr>
            <a:xfrm>
              <a:off x="3049270" y="3384168"/>
              <a:ext cx="453390" cy="134620"/>
            </a:xfrm>
            <a:custGeom>
              <a:avLst/>
              <a:gdLst/>
              <a:ahLst/>
              <a:cxnLst/>
              <a:rect l="l" t="t" r="r" b="b"/>
              <a:pathLst>
                <a:path w="453389" h="134620">
                  <a:moveTo>
                    <a:pt x="34925" y="77724"/>
                  </a:moveTo>
                  <a:lnTo>
                    <a:pt x="20828" y="63754"/>
                  </a:lnTo>
                  <a:lnTo>
                    <a:pt x="17399" y="63754"/>
                  </a:lnTo>
                  <a:lnTo>
                    <a:pt x="13970" y="63754"/>
                  </a:lnTo>
                  <a:lnTo>
                    <a:pt x="11049" y="64389"/>
                  </a:lnTo>
                  <a:lnTo>
                    <a:pt x="5715" y="67437"/>
                  </a:lnTo>
                  <a:lnTo>
                    <a:pt x="3683" y="69469"/>
                  </a:lnTo>
                  <a:lnTo>
                    <a:pt x="2286" y="72136"/>
                  </a:lnTo>
                  <a:lnTo>
                    <a:pt x="762" y="74676"/>
                  </a:lnTo>
                  <a:lnTo>
                    <a:pt x="0" y="77724"/>
                  </a:lnTo>
                  <a:lnTo>
                    <a:pt x="0" y="84455"/>
                  </a:lnTo>
                  <a:lnTo>
                    <a:pt x="13970" y="98552"/>
                  </a:lnTo>
                  <a:lnTo>
                    <a:pt x="20828" y="98552"/>
                  </a:lnTo>
                  <a:lnTo>
                    <a:pt x="34925" y="84455"/>
                  </a:lnTo>
                  <a:lnTo>
                    <a:pt x="34925" y="77724"/>
                  </a:lnTo>
                  <a:close/>
                </a:path>
                <a:path w="453389" h="134620">
                  <a:moveTo>
                    <a:pt x="186436" y="5334"/>
                  </a:moveTo>
                  <a:lnTo>
                    <a:pt x="169799" y="5334"/>
                  </a:lnTo>
                  <a:lnTo>
                    <a:pt x="169799" y="21590"/>
                  </a:lnTo>
                  <a:lnTo>
                    <a:pt x="169799" y="34798"/>
                  </a:lnTo>
                  <a:lnTo>
                    <a:pt x="169799" y="50927"/>
                  </a:lnTo>
                  <a:lnTo>
                    <a:pt x="109728" y="50927"/>
                  </a:lnTo>
                  <a:lnTo>
                    <a:pt x="109728" y="34798"/>
                  </a:lnTo>
                  <a:lnTo>
                    <a:pt x="169799" y="34798"/>
                  </a:lnTo>
                  <a:lnTo>
                    <a:pt x="169799" y="21590"/>
                  </a:lnTo>
                  <a:lnTo>
                    <a:pt x="109728" y="21590"/>
                  </a:lnTo>
                  <a:lnTo>
                    <a:pt x="109728" y="5334"/>
                  </a:lnTo>
                  <a:lnTo>
                    <a:pt x="93091" y="5334"/>
                  </a:lnTo>
                  <a:lnTo>
                    <a:pt x="93091" y="64135"/>
                  </a:lnTo>
                  <a:lnTo>
                    <a:pt x="186436" y="64135"/>
                  </a:lnTo>
                  <a:lnTo>
                    <a:pt x="186436" y="50927"/>
                  </a:lnTo>
                  <a:lnTo>
                    <a:pt x="186436" y="34798"/>
                  </a:lnTo>
                  <a:lnTo>
                    <a:pt x="186436" y="21590"/>
                  </a:lnTo>
                  <a:lnTo>
                    <a:pt x="186436" y="5334"/>
                  </a:lnTo>
                  <a:close/>
                </a:path>
                <a:path w="453389" h="134620">
                  <a:moveTo>
                    <a:pt x="201422" y="78105"/>
                  </a:moveTo>
                  <a:lnTo>
                    <a:pt x="78486" y="78105"/>
                  </a:lnTo>
                  <a:lnTo>
                    <a:pt x="78486" y="91567"/>
                  </a:lnTo>
                  <a:lnTo>
                    <a:pt x="131191" y="91567"/>
                  </a:lnTo>
                  <a:lnTo>
                    <a:pt x="131191" y="134366"/>
                  </a:lnTo>
                  <a:lnTo>
                    <a:pt x="147828" y="134366"/>
                  </a:lnTo>
                  <a:lnTo>
                    <a:pt x="147828" y="91567"/>
                  </a:lnTo>
                  <a:lnTo>
                    <a:pt x="201422" y="91567"/>
                  </a:lnTo>
                  <a:lnTo>
                    <a:pt x="201422" y="78105"/>
                  </a:lnTo>
                  <a:close/>
                </a:path>
                <a:path w="453389" h="134620">
                  <a:moveTo>
                    <a:pt x="282702" y="65786"/>
                  </a:moveTo>
                  <a:lnTo>
                    <a:pt x="281584" y="56642"/>
                  </a:lnTo>
                  <a:lnTo>
                    <a:pt x="281051" y="52197"/>
                  </a:lnTo>
                  <a:lnTo>
                    <a:pt x="273304" y="53848"/>
                  </a:lnTo>
                  <a:lnTo>
                    <a:pt x="234721" y="56578"/>
                  </a:lnTo>
                  <a:lnTo>
                    <a:pt x="225285" y="56642"/>
                  </a:lnTo>
                  <a:lnTo>
                    <a:pt x="225285" y="22860"/>
                  </a:lnTo>
                  <a:lnTo>
                    <a:pt x="268973" y="22860"/>
                  </a:lnTo>
                  <a:lnTo>
                    <a:pt x="268973" y="9525"/>
                  </a:lnTo>
                  <a:lnTo>
                    <a:pt x="208648" y="9525"/>
                  </a:lnTo>
                  <a:lnTo>
                    <a:pt x="208648" y="70104"/>
                  </a:lnTo>
                  <a:lnTo>
                    <a:pt x="219837" y="70104"/>
                  </a:lnTo>
                  <a:lnTo>
                    <a:pt x="231013" y="70065"/>
                  </a:lnTo>
                  <a:lnTo>
                    <a:pt x="270040" y="67983"/>
                  </a:lnTo>
                  <a:lnTo>
                    <a:pt x="276440" y="67005"/>
                  </a:lnTo>
                  <a:lnTo>
                    <a:pt x="282702" y="65786"/>
                  </a:lnTo>
                  <a:close/>
                </a:path>
                <a:path w="453389" h="134620">
                  <a:moveTo>
                    <a:pt x="311023" y="102235"/>
                  </a:moveTo>
                  <a:lnTo>
                    <a:pt x="309245" y="97536"/>
                  </a:lnTo>
                  <a:lnTo>
                    <a:pt x="306362" y="94361"/>
                  </a:lnTo>
                  <a:lnTo>
                    <a:pt x="301879" y="89408"/>
                  </a:lnTo>
                  <a:lnTo>
                    <a:pt x="296545" y="86360"/>
                  </a:lnTo>
                  <a:lnTo>
                    <a:pt x="294640" y="85763"/>
                  </a:lnTo>
                  <a:lnTo>
                    <a:pt x="294640" y="103251"/>
                  </a:lnTo>
                  <a:lnTo>
                    <a:pt x="294640" y="111887"/>
                  </a:lnTo>
                  <a:lnTo>
                    <a:pt x="292100" y="115189"/>
                  </a:lnTo>
                  <a:lnTo>
                    <a:pt x="287147" y="117475"/>
                  </a:lnTo>
                  <a:lnTo>
                    <a:pt x="282067" y="119888"/>
                  </a:lnTo>
                  <a:lnTo>
                    <a:pt x="274955" y="121031"/>
                  </a:lnTo>
                  <a:lnTo>
                    <a:pt x="256540" y="121031"/>
                  </a:lnTo>
                  <a:lnTo>
                    <a:pt x="249428" y="119888"/>
                  </a:lnTo>
                  <a:lnTo>
                    <a:pt x="244475" y="117475"/>
                  </a:lnTo>
                  <a:lnTo>
                    <a:pt x="239395" y="115189"/>
                  </a:lnTo>
                  <a:lnTo>
                    <a:pt x="236855" y="111887"/>
                  </a:lnTo>
                  <a:lnTo>
                    <a:pt x="236855" y="103251"/>
                  </a:lnTo>
                  <a:lnTo>
                    <a:pt x="239395" y="99949"/>
                  </a:lnTo>
                  <a:lnTo>
                    <a:pt x="244475" y="97790"/>
                  </a:lnTo>
                  <a:lnTo>
                    <a:pt x="249428" y="95504"/>
                  </a:lnTo>
                  <a:lnTo>
                    <a:pt x="256540" y="94361"/>
                  </a:lnTo>
                  <a:lnTo>
                    <a:pt x="274955" y="94361"/>
                  </a:lnTo>
                  <a:lnTo>
                    <a:pt x="282067" y="95504"/>
                  </a:lnTo>
                  <a:lnTo>
                    <a:pt x="287147" y="97790"/>
                  </a:lnTo>
                  <a:lnTo>
                    <a:pt x="292100" y="99949"/>
                  </a:lnTo>
                  <a:lnTo>
                    <a:pt x="294640" y="103251"/>
                  </a:lnTo>
                  <a:lnTo>
                    <a:pt x="294640" y="85763"/>
                  </a:lnTo>
                  <a:lnTo>
                    <a:pt x="282956" y="82042"/>
                  </a:lnTo>
                  <a:lnTo>
                    <a:pt x="274955" y="80899"/>
                  </a:lnTo>
                  <a:lnTo>
                    <a:pt x="256540" y="80899"/>
                  </a:lnTo>
                  <a:lnTo>
                    <a:pt x="222250" y="97536"/>
                  </a:lnTo>
                  <a:lnTo>
                    <a:pt x="220345" y="102235"/>
                  </a:lnTo>
                  <a:lnTo>
                    <a:pt x="220345" y="113157"/>
                  </a:lnTo>
                  <a:lnTo>
                    <a:pt x="241681" y="131191"/>
                  </a:lnTo>
                  <a:lnTo>
                    <a:pt x="248539" y="133350"/>
                  </a:lnTo>
                  <a:lnTo>
                    <a:pt x="256540" y="134366"/>
                  </a:lnTo>
                  <a:lnTo>
                    <a:pt x="274955" y="134366"/>
                  </a:lnTo>
                  <a:lnTo>
                    <a:pt x="283083" y="133350"/>
                  </a:lnTo>
                  <a:lnTo>
                    <a:pt x="289814" y="131191"/>
                  </a:lnTo>
                  <a:lnTo>
                    <a:pt x="296672" y="129159"/>
                  </a:lnTo>
                  <a:lnTo>
                    <a:pt x="301879" y="125984"/>
                  </a:lnTo>
                  <a:lnTo>
                    <a:pt x="305562" y="122047"/>
                  </a:lnTo>
                  <a:lnTo>
                    <a:pt x="306476" y="121031"/>
                  </a:lnTo>
                  <a:lnTo>
                    <a:pt x="309245" y="117983"/>
                  </a:lnTo>
                  <a:lnTo>
                    <a:pt x="311023" y="113157"/>
                  </a:lnTo>
                  <a:lnTo>
                    <a:pt x="311023" y="102235"/>
                  </a:lnTo>
                  <a:close/>
                </a:path>
                <a:path w="453389" h="134620">
                  <a:moveTo>
                    <a:pt x="328422" y="32893"/>
                  </a:moveTo>
                  <a:lnTo>
                    <a:pt x="310007" y="32893"/>
                  </a:lnTo>
                  <a:lnTo>
                    <a:pt x="310007" y="0"/>
                  </a:lnTo>
                  <a:lnTo>
                    <a:pt x="292989" y="0"/>
                  </a:lnTo>
                  <a:lnTo>
                    <a:pt x="292989" y="78486"/>
                  </a:lnTo>
                  <a:lnTo>
                    <a:pt x="310007" y="78486"/>
                  </a:lnTo>
                  <a:lnTo>
                    <a:pt x="310007" y="46736"/>
                  </a:lnTo>
                  <a:lnTo>
                    <a:pt x="328422" y="46736"/>
                  </a:lnTo>
                  <a:lnTo>
                    <a:pt x="328422" y="32893"/>
                  </a:lnTo>
                  <a:close/>
                </a:path>
                <a:path w="453389" h="134620">
                  <a:moveTo>
                    <a:pt x="401574" y="54610"/>
                  </a:moveTo>
                  <a:lnTo>
                    <a:pt x="385572" y="37287"/>
                  </a:lnTo>
                  <a:lnTo>
                    <a:pt x="385572" y="55753"/>
                  </a:lnTo>
                  <a:lnTo>
                    <a:pt x="385495" y="63627"/>
                  </a:lnTo>
                  <a:lnTo>
                    <a:pt x="383921" y="66675"/>
                  </a:lnTo>
                  <a:lnTo>
                    <a:pt x="380873" y="68961"/>
                  </a:lnTo>
                  <a:lnTo>
                    <a:pt x="377698" y="71247"/>
                  </a:lnTo>
                  <a:lnTo>
                    <a:pt x="373634" y="72390"/>
                  </a:lnTo>
                  <a:lnTo>
                    <a:pt x="363474" y="72390"/>
                  </a:lnTo>
                  <a:lnTo>
                    <a:pt x="359283" y="71247"/>
                  </a:lnTo>
                  <a:lnTo>
                    <a:pt x="356235" y="68961"/>
                  </a:lnTo>
                  <a:lnTo>
                    <a:pt x="353060" y="66675"/>
                  </a:lnTo>
                  <a:lnTo>
                    <a:pt x="351536" y="63627"/>
                  </a:lnTo>
                  <a:lnTo>
                    <a:pt x="351536" y="55753"/>
                  </a:lnTo>
                  <a:lnTo>
                    <a:pt x="353060" y="52578"/>
                  </a:lnTo>
                  <a:lnTo>
                    <a:pt x="356235" y="50292"/>
                  </a:lnTo>
                  <a:lnTo>
                    <a:pt x="359283" y="48006"/>
                  </a:lnTo>
                  <a:lnTo>
                    <a:pt x="363474" y="46736"/>
                  </a:lnTo>
                  <a:lnTo>
                    <a:pt x="373634" y="46736"/>
                  </a:lnTo>
                  <a:lnTo>
                    <a:pt x="377698" y="48006"/>
                  </a:lnTo>
                  <a:lnTo>
                    <a:pt x="380873" y="50292"/>
                  </a:lnTo>
                  <a:lnTo>
                    <a:pt x="383921" y="52578"/>
                  </a:lnTo>
                  <a:lnTo>
                    <a:pt x="385572" y="55753"/>
                  </a:lnTo>
                  <a:lnTo>
                    <a:pt x="385572" y="37287"/>
                  </a:lnTo>
                  <a:lnTo>
                    <a:pt x="380619" y="35179"/>
                  </a:lnTo>
                  <a:lnTo>
                    <a:pt x="374904" y="34036"/>
                  </a:lnTo>
                  <a:lnTo>
                    <a:pt x="362077" y="34036"/>
                  </a:lnTo>
                  <a:lnTo>
                    <a:pt x="356362" y="35179"/>
                  </a:lnTo>
                  <a:lnTo>
                    <a:pt x="351409" y="37338"/>
                  </a:lnTo>
                  <a:lnTo>
                    <a:pt x="346329" y="39370"/>
                  </a:lnTo>
                  <a:lnTo>
                    <a:pt x="342519" y="42418"/>
                  </a:lnTo>
                  <a:lnTo>
                    <a:pt x="339725" y="46228"/>
                  </a:lnTo>
                  <a:lnTo>
                    <a:pt x="336931" y="50165"/>
                  </a:lnTo>
                  <a:lnTo>
                    <a:pt x="335534" y="54610"/>
                  </a:lnTo>
                  <a:lnTo>
                    <a:pt x="335534" y="64643"/>
                  </a:lnTo>
                  <a:lnTo>
                    <a:pt x="351409" y="81915"/>
                  </a:lnTo>
                  <a:lnTo>
                    <a:pt x="356362" y="84074"/>
                  </a:lnTo>
                  <a:lnTo>
                    <a:pt x="362077" y="85090"/>
                  </a:lnTo>
                  <a:lnTo>
                    <a:pt x="374904" y="85090"/>
                  </a:lnTo>
                  <a:lnTo>
                    <a:pt x="401574" y="64643"/>
                  </a:lnTo>
                  <a:lnTo>
                    <a:pt x="401574" y="54610"/>
                  </a:lnTo>
                  <a:close/>
                </a:path>
                <a:path w="453389" h="134620">
                  <a:moveTo>
                    <a:pt x="408432" y="14986"/>
                  </a:moveTo>
                  <a:lnTo>
                    <a:pt x="376936" y="14986"/>
                  </a:lnTo>
                  <a:lnTo>
                    <a:pt x="376936" y="0"/>
                  </a:lnTo>
                  <a:lnTo>
                    <a:pt x="360172" y="0"/>
                  </a:lnTo>
                  <a:lnTo>
                    <a:pt x="360172" y="14986"/>
                  </a:lnTo>
                  <a:lnTo>
                    <a:pt x="328676" y="14986"/>
                  </a:lnTo>
                  <a:lnTo>
                    <a:pt x="328676" y="28321"/>
                  </a:lnTo>
                  <a:lnTo>
                    <a:pt x="408432" y="28321"/>
                  </a:lnTo>
                  <a:lnTo>
                    <a:pt x="408432" y="14986"/>
                  </a:lnTo>
                  <a:close/>
                </a:path>
                <a:path w="453389" h="134620">
                  <a:moveTo>
                    <a:pt x="440055" y="118364"/>
                  </a:moveTo>
                  <a:lnTo>
                    <a:pt x="365125" y="118364"/>
                  </a:lnTo>
                  <a:lnTo>
                    <a:pt x="365125" y="92837"/>
                  </a:lnTo>
                  <a:lnTo>
                    <a:pt x="348361" y="92837"/>
                  </a:lnTo>
                  <a:lnTo>
                    <a:pt x="348361" y="131826"/>
                  </a:lnTo>
                  <a:lnTo>
                    <a:pt x="440055" y="131826"/>
                  </a:lnTo>
                  <a:lnTo>
                    <a:pt x="440055" y="118364"/>
                  </a:lnTo>
                  <a:close/>
                </a:path>
                <a:path w="453389" h="134620">
                  <a:moveTo>
                    <a:pt x="453390" y="42291"/>
                  </a:moveTo>
                  <a:lnTo>
                    <a:pt x="434467" y="42291"/>
                  </a:lnTo>
                  <a:lnTo>
                    <a:pt x="434467" y="127"/>
                  </a:lnTo>
                  <a:lnTo>
                    <a:pt x="417830" y="127"/>
                  </a:lnTo>
                  <a:lnTo>
                    <a:pt x="417830" y="100584"/>
                  </a:lnTo>
                  <a:lnTo>
                    <a:pt x="434467" y="100584"/>
                  </a:lnTo>
                  <a:lnTo>
                    <a:pt x="434467" y="56134"/>
                  </a:lnTo>
                  <a:lnTo>
                    <a:pt x="453390" y="56134"/>
                  </a:lnTo>
                  <a:lnTo>
                    <a:pt x="453390" y="42291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33013" y="3384169"/>
              <a:ext cx="252729" cy="13474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15207" y="3384169"/>
              <a:ext cx="236727" cy="134746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4104004" y="3384169"/>
            <a:ext cx="640715" cy="134620"/>
            <a:chOff x="4104004" y="3384169"/>
            <a:chExt cx="640715" cy="134620"/>
          </a:xfrm>
        </p:grpSpPr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04004" y="3384296"/>
              <a:ext cx="112649" cy="13398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252467" y="3384169"/>
              <a:ext cx="492125" cy="134620"/>
            </a:xfrm>
            <a:custGeom>
              <a:avLst/>
              <a:gdLst/>
              <a:ahLst/>
              <a:cxnLst/>
              <a:rect l="l" t="t" r="r" b="b"/>
              <a:pathLst>
                <a:path w="492125" h="134620">
                  <a:moveTo>
                    <a:pt x="69596" y="75183"/>
                  </a:moveTo>
                  <a:lnTo>
                    <a:pt x="52959" y="75183"/>
                  </a:lnTo>
                  <a:lnTo>
                    <a:pt x="52959" y="86486"/>
                  </a:lnTo>
                  <a:lnTo>
                    <a:pt x="44243" y="87370"/>
                  </a:lnTo>
                  <a:lnTo>
                    <a:pt x="14224" y="103377"/>
                  </a:lnTo>
                  <a:lnTo>
                    <a:pt x="14224" y="115315"/>
                  </a:lnTo>
                  <a:lnTo>
                    <a:pt x="51435" y="134365"/>
                  </a:lnTo>
                  <a:lnTo>
                    <a:pt x="70866" y="134365"/>
                  </a:lnTo>
                  <a:lnTo>
                    <a:pt x="79121" y="133476"/>
                  </a:lnTo>
                  <a:lnTo>
                    <a:pt x="93218" y="129666"/>
                  </a:lnTo>
                  <a:lnTo>
                    <a:pt x="98552" y="126872"/>
                  </a:lnTo>
                  <a:lnTo>
                    <a:pt x="104073" y="121538"/>
                  </a:lnTo>
                  <a:lnTo>
                    <a:pt x="51308" y="121538"/>
                  </a:lnTo>
                  <a:lnTo>
                    <a:pt x="43942" y="120650"/>
                  </a:lnTo>
                  <a:lnTo>
                    <a:pt x="33655" y="116839"/>
                  </a:lnTo>
                  <a:lnTo>
                    <a:pt x="31115" y="114045"/>
                  </a:lnTo>
                  <a:lnTo>
                    <a:pt x="31115" y="106552"/>
                  </a:lnTo>
                  <a:lnTo>
                    <a:pt x="33655" y="103758"/>
                  </a:lnTo>
                  <a:lnTo>
                    <a:pt x="43942" y="99948"/>
                  </a:lnTo>
                  <a:lnTo>
                    <a:pt x="51308" y="99059"/>
                  </a:lnTo>
                  <a:lnTo>
                    <a:pt x="61087" y="98932"/>
                  </a:lnTo>
                  <a:lnTo>
                    <a:pt x="105135" y="98932"/>
                  </a:lnTo>
                  <a:lnTo>
                    <a:pt x="104521" y="97916"/>
                  </a:lnTo>
                  <a:lnTo>
                    <a:pt x="69596" y="86613"/>
                  </a:lnTo>
                  <a:lnTo>
                    <a:pt x="69596" y="75183"/>
                  </a:lnTo>
                  <a:close/>
                </a:path>
                <a:path w="492125" h="134620">
                  <a:moveTo>
                    <a:pt x="105135" y="98932"/>
                  </a:moveTo>
                  <a:lnTo>
                    <a:pt x="61087" y="98932"/>
                  </a:lnTo>
                  <a:lnTo>
                    <a:pt x="70866" y="99059"/>
                  </a:lnTo>
                  <a:lnTo>
                    <a:pt x="78232" y="99948"/>
                  </a:lnTo>
                  <a:lnTo>
                    <a:pt x="88392" y="103758"/>
                  </a:lnTo>
                  <a:lnTo>
                    <a:pt x="90932" y="106552"/>
                  </a:lnTo>
                  <a:lnTo>
                    <a:pt x="90932" y="114045"/>
                  </a:lnTo>
                  <a:lnTo>
                    <a:pt x="88392" y="116839"/>
                  </a:lnTo>
                  <a:lnTo>
                    <a:pt x="78232" y="120650"/>
                  </a:lnTo>
                  <a:lnTo>
                    <a:pt x="70866" y="121538"/>
                  </a:lnTo>
                  <a:lnTo>
                    <a:pt x="104073" y="121538"/>
                  </a:lnTo>
                  <a:lnTo>
                    <a:pt x="106045" y="119633"/>
                  </a:lnTo>
                  <a:lnTo>
                    <a:pt x="107823" y="115315"/>
                  </a:lnTo>
                  <a:lnTo>
                    <a:pt x="107823" y="103377"/>
                  </a:lnTo>
                  <a:lnTo>
                    <a:pt x="105135" y="98932"/>
                  </a:lnTo>
                  <a:close/>
                </a:path>
                <a:path w="492125" h="134620">
                  <a:moveTo>
                    <a:pt x="122555" y="61721"/>
                  </a:moveTo>
                  <a:lnTo>
                    <a:pt x="0" y="61721"/>
                  </a:lnTo>
                  <a:lnTo>
                    <a:pt x="0" y="75183"/>
                  </a:lnTo>
                  <a:lnTo>
                    <a:pt x="122555" y="75183"/>
                  </a:lnTo>
                  <a:lnTo>
                    <a:pt x="122555" y="61721"/>
                  </a:lnTo>
                  <a:close/>
                </a:path>
                <a:path w="492125" h="134620">
                  <a:moveTo>
                    <a:pt x="232664" y="91693"/>
                  </a:moveTo>
                  <a:lnTo>
                    <a:pt x="138430" y="91693"/>
                  </a:lnTo>
                  <a:lnTo>
                    <a:pt x="138430" y="104901"/>
                  </a:lnTo>
                  <a:lnTo>
                    <a:pt x="215900" y="104901"/>
                  </a:lnTo>
                  <a:lnTo>
                    <a:pt x="215900" y="134365"/>
                  </a:lnTo>
                  <a:lnTo>
                    <a:pt x="232664" y="134365"/>
                  </a:lnTo>
                  <a:lnTo>
                    <a:pt x="232664" y="91693"/>
                  </a:lnTo>
                  <a:close/>
                </a:path>
                <a:path w="492125" h="134620">
                  <a:moveTo>
                    <a:pt x="247523" y="67436"/>
                  </a:moveTo>
                  <a:lnTo>
                    <a:pt x="124968" y="67436"/>
                  </a:lnTo>
                  <a:lnTo>
                    <a:pt x="124968" y="80898"/>
                  </a:lnTo>
                  <a:lnTo>
                    <a:pt x="247523" y="80898"/>
                  </a:lnTo>
                  <a:lnTo>
                    <a:pt x="247523" y="67436"/>
                  </a:lnTo>
                  <a:close/>
                </a:path>
                <a:path w="492125" h="134620">
                  <a:moveTo>
                    <a:pt x="194437" y="54609"/>
                  </a:moveTo>
                  <a:lnTo>
                    <a:pt x="177800" y="54609"/>
                  </a:lnTo>
                  <a:lnTo>
                    <a:pt x="177800" y="67436"/>
                  </a:lnTo>
                  <a:lnTo>
                    <a:pt x="194437" y="67436"/>
                  </a:lnTo>
                  <a:lnTo>
                    <a:pt x="194437" y="54609"/>
                  </a:lnTo>
                  <a:close/>
                </a:path>
                <a:path w="492125" h="134620">
                  <a:moveTo>
                    <a:pt x="157353" y="3301"/>
                  </a:moveTo>
                  <a:lnTo>
                    <a:pt x="140843" y="3301"/>
                  </a:lnTo>
                  <a:lnTo>
                    <a:pt x="140843" y="54609"/>
                  </a:lnTo>
                  <a:lnTo>
                    <a:pt x="231775" y="54609"/>
                  </a:lnTo>
                  <a:lnTo>
                    <a:pt x="231775" y="41401"/>
                  </a:lnTo>
                  <a:lnTo>
                    <a:pt x="157353" y="41401"/>
                  </a:lnTo>
                  <a:lnTo>
                    <a:pt x="157353" y="29209"/>
                  </a:lnTo>
                  <a:lnTo>
                    <a:pt x="231775" y="29209"/>
                  </a:lnTo>
                  <a:lnTo>
                    <a:pt x="231775" y="16382"/>
                  </a:lnTo>
                  <a:lnTo>
                    <a:pt x="157353" y="16382"/>
                  </a:lnTo>
                  <a:lnTo>
                    <a:pt x="157353" y="3301"/>
                  </a:lnTo>
                  <a:close/>
                </a:path>
                <a:path w="492125" h="134620">
                  <a:moveTo>
                    <a:pt x="231775" y="29209"/>
                  </a:moveTo>
                  <a:lnTo>
                    <a:pt x="215137" y="29209"/>
                  </a:lnTo>
                  <a:lnTo>
                    <a:pt x="215137" y="41401"/>
                  </a:lnTo>
                  <a:lnTo>
                    <a:pt x="231775" y="41401"/>
                  </a:lnTo>
                  <a:lnTo>
                    <a:pt x="231775" y="29209"/>
                  </a:lnTo>
                  <a:close/>
                </a:path>
                <a:path w="492125" h="134620">
                  <a:moveTo>
                    <a:pt x="231775" y="3301"/>
                  </a:moveTo>
                  <a:lnTo>
                    <a:pt x="215137" y="3301"/>
                  </a:lnTo>
                  <a:lnTo>
                    <a:pt x="215137" y="16382"/>
                  </a:lnTo>
                  <a:lnTo>
                    <a:pt x="231775" y="16382"/>
                  </a:lnTo>
                  <a:lnTo>
                    <a:pt x="231775" y="3301"/>
                  </a:lnTo>
                  <a:close/>
                </a:path>
                <a:path w="492125" h="134620">
                  <a:moveTo>
                    <a:pt x="416687" y="27939"/>
                  </a:moveTo>
                  <a:lnTo>
                    <a:pt x="400558" y="27939"/>
                  </a:lnTo>
                  <a:lnTo>
                    <a:pt x="400558" y="34289"/>
                  </a:lnTo>
                  <a:lnTo>
                    <a:pt x="400149" y="44457"/>
                  </a:lnTo>
                  <a:lnTo>
                    <a:pt x="385191" y="85248"/>
                  </a:lnTo>
                  <a:lnTo>
                    <a:pt x="372745" y="95250"/>
                  </a:lnTo>
                  <a:lnTo>
                    <a:pt x="382905" y="108076"/>
                  </a:lnTo>
                  <a:lnTo>
                    <a:pt x="389382" y="104266"/>
                  </a:lnTo>
                  <a:lnTo>
                    <a:pt x="394716" y="99059"/>
                  </a:lnTo>
                  <a:lnTo>
                    <a:pt x="399034" y="92709"/>
                  </a:lnTo>
                  <a:lnTo>
                    <a:pt x="403479" y="86232"/>
                  </a:lnTo>
                  <a:lnTo>
                    <a:pt x="406781" y="78739"/>
                  </a:lnTo>
                  <a:lnTo>
                    <a:pt x="409067" y="70230"/>
                  </a:lnTo>
                  <a:lnTo>
                    <a:pt x="424734" y="70230"/>
                  </a:lnTo>
                  <a:lnTo>
                    <a:pt x="416687" y="34289"/>
                  </a:lnTo>
                  <a:lnTo>
                    <a:pt x="416687" y="27939"/>
                  </a:lnTo>
                  <a:close/>
                </a:path>
                <a:path w="492125" h="134620">
                  <a:moveTo>
                    <a:pt x="424734" y="70230"/>
                  </a:moveTo>
                  <a:lnTo>
                    <a:pt x="409067" y="70230"/>
                  </a:lnTo>
                  <a:lnTo>
                    <a:pt x="411607" y="77596"/>
                  </a:lnTo>
                  <a:lnTo>
                    <a:pt x="415036" y="84200"/>
                  </a:lnTo>
                  <a:lnTo>
                    <a:pt x="419354" y="89788"/>
                  </a:lnTo>
                  <a:lnTo>
                    <a:pt x="423545" y="95376"/>
                  </a:lnTo>
                  <a:lnTo>
                    <a:pt x="428879" y="99948"/>
                  </a:lnTo>
                  <a:lnTo>
                    <a:pt x="434975" y="103250"/>
                  </a:lnTo>
                  <a:lnTo>
                    <a:pt x="444627" y="90423"/>
                  </a:lnTo>
                  <a:lnTo>
                    <a:pt x="437957" y="86306"/>
                  </a:lnTo>
                  <a:lnTo>
                    <a:pt x="432228" y="81200"/>
                  </a:lnTo>
                  <a:lnTo>
                    <a:pt x="427428" y="75118"/>
                  </a:lnTo>
                  <a:lnTo>
                    <a:pt x="424734" y="70230"/>
                  </a:lnTo>
                  <a:close/>
                </a:path>
                <a:path w="492125" h="134620">
                  <a:moveTo>
                    <a:pt x="438912" y="14477"/>
                  </a:moveTo>
                  <a:lnTo>
                    <a:pt x="376682" y="14477"/>
                  </a:lnTo>
                  <a:lnTo>
                    <a:pt x="376682" y="27939"/>
                  </a:lnTo>
                  <a:lnTo>
                    <a:pt x="438912" y="27939"/>
                  </a:lnTo>
                  <a:lnTo>
                    <a:pt x="438912" y="14477"/>
                  </a:lnTo>
                  <a:close/>
                </a:path>
                <a:path w="492125" h="134620">
                  <a:moveTo>
                    <a:pt x="73152" y="19176"/>
                  </a:moveTo>
                  <a:lnTo>
                    <a:pt x="49657" y="19176"/>
                  </a:lnTo>
                  <a:lnTo>
                    <a:pt x="48641" y="22859"/>
                  </a:lnTo>
                  <a:lnTo>
                    <a:pt x="46228" y="26415"/>
                  </a:lnTo>
                  <a:lnTo>
                    <a:pt x="42418" y="29590"/>
                  </a:lnTo>
                  <a:lnTo>
                    <a:pt x="38608" y="32892"/>
                  </a:lnTo>
                  <a:lnTo>
                    <a:pt x="33655" y="35559"/>
                  </a:lnTo>
                  <a:lnTo>
                    <a:pt x="27305" y="37845"/>
                  </a:lnTo>
                  <a:lnTo>
                    <a:pt x="21082" y="40004"/>
                  </a:lnTo>
                  <a:lnTo>
                    <a:pt x="13970" y="41528"/>
                  </a:lnTo>
                  <a:lnTo>
                    <a:pt x="5969" y="42290"/>
                  </a:lnTo>
                  <a:lnTo>
                    <a:pt x="11684" y="55498"/>
                  </a:lnTo>
                  <a:lnTo>
                    <a:pt x="51562" y="42290"/>
                  </a:lnTo>
                  <a:lnTo>
                    <a:pt x="61341" y="29717"/>
                  </a:lnTo>
                  <a:lnTo>
                    <a:pt x="80410" y="29717"/>
                  </a:lnTo>
                  <a:lnTo>
                    <a:pt x="76454" y="26415"/>
                  </a:lnTo>
                  <a:lnTo>
                    <a:pt x="74041" y="22859"/>
                  </a:lnTo>
                  <a:lnTo>
                    <a:pt x="73152" y="19176"/>
                  </a:lnTo>
                  <a:close/>
                </a:path>
                <a:path w="492125" h="134620">
                  <a:moveTo>
                    <a:pt x="80410" y="29717"/>
                  </a:moveTo>
                  <a:lnTo>
                    <a:pt x="61341" y="29717"/>
                  </a:lnTo>
                  <a:lnTo>
                    <a:pt x="65024" y="36575"/>
                  </a:lnTo>
                  <a:lnTo>
                    <a:pt x="102187" y="54256"/>
                  </a:lnTo>
                  <a:lnTo>
                    <a:pt x="110998" y="55498"/>
                  </a:lnTo>
                  <a:lnTo>
                    <a:pt x="116840" y="42290"/>
                  </a:lnTo>
                  <a:lnTo>
                    <a:pt x="108712" y="41528"/>
                  </a:lnTo>
                  <a:lnTo>
                    <a:pt x="101600" y="40004"/>
                  </a:lnTo>
                  <a:lnTo>
                    <a:pt x="95250" y="37845"/>
                  </a:lnTo>
                  <a:lnTo>
                    <a:pt x="89027" y="35559"/>
                  </a:lnTo>
                  <a:lnTo>
                    <a:pt x="84074" y="32892"/>
                  </a:lnTo>
                  <a:lnTo>
                    <a:pt x="80410" y="29717"/>
                  </a:lnTo>
                  <a:close/>
                </a:path>
                <a:path w="492125" h="134620">
                  <a:moveTo>
                    <a:pt x="111633" y="5841"/>
                  </a:moveTo>
                  <a:lnTo>
                    <a:pt x="11303" y="5841"/>
                  </a:lnTo>
                  <a:lnTo>
                    <a:pt x="11303" y="19176"/>
                  </a:lnTo>
                  <a:lnTo>
                    <a:pt x="111633" y="19176"/>
                  </a:lnTo>
                  <a:lnTo>
                    <a:pt x="111633" y="5841"/>
                  </a:lnTo>
                  <a:close/>
                </a:path>
                <a:path w="492125" h="134620">
                  <a:moveTo>
                    <a:pt x="337439" y="66039"/>
                  </a:moveTo>
                  <a:lnTo>
                    <a:pt x="321818" y="66039"/>
                  </a:lnTo>
                  <a:lnTo>
                    <a:pt x="321818" y="128142"/>
                  </a:lnTo>
                  <a:lnTo>
                    <a:pt x="337439" y="128142"/>
                  </a:lnTo>
                  <a:lnTo>
                    <a:pt x="337439" y="66039"/>
                  </a:lnTo>
                  <a:close/>
                </a:path>
                <a:path w="492125" h="134620">
                  <a:moveTo>
                    <a:pt x="308483" y="16255"/>
                  </a:moveTo>
                  <a:lnTo>
                    <a:pt x="255905" y="16255"/>
                  </a:lnTo>
                  <a:lnTo>
                    <a:pt x="255905" y="29717"/>
                  </a:lnTo>
                  <a:lnTo>
                    <a:pt x="291973" y="29717"/>
                  </a:lnTo>
                  <a:lnTo>
                    <a:pt x="290568" y="39790"/>
                  </a:lnTo>
                  <a:lnTo>
                    <a:pt x="266906" y="81232"/>
                  </a:lnTo>
                  <a:lnTo>
                    <a:pt x="248793" y="94360"/>
                  </a:lnTo>
                  <a:lnTo>
                    <a:pt x="258318" y="106171"/>
                  </a:lnTo>
                  <a:lnTo>
                    <a:pt x="271152" y="97651"/>
                  </a:lnTo>
                  <a:lnTo>
                    <a:pt x="282035" y="88106"/>
                  </a:lnTo>
                  <a:lnTo>
                    <a:pt x="290964" y="77561"/>
                  </a:lnTo>
                  <a:lnTo>
                    <a:pt x="297942" y="66039"/>
                  </a:lnTo>
                  <a:lnTo>
                    <a:pt x="337439" y="66039"/>
                  </a:lnTo>
                  <a:lnTo>
                    <a:pt x="337439" y="52831"/>
                  </a:lnTo>
                  <a:lnTo>
                    <a:pt x="303276" y="52831"/>
                  </a:lnTo>
                  <a:lnTo>
                    <a:pt x="305589" y="44402"/>
                  </a:lnTo>
                  <a:lnTo>
                    <a:pt x="307213" y="35496"/>
                  </a:lnTo>
                  <a:lnTo>
                    <a:pt x="308169" y="26114"/>
                  </a:lnTo>
                  <a:lnTo>
                    <a:pt x="308483" y="16255"/>
                  </a:lnTo>
                  <a:close/>
                </a:path>
                <a:path w="492125" h="134620">
                  <a:moveTo>
                    <a:pt x="337439" y="3175"/>
                  </a:moveTo>
                  <a:lnTo>
                    <a:pt x="321818" y="3175"/>
                  </a:lnTo>
                  <a:lnTo>
                    <a:pt x="321818" y="52831"/>
                  </a:lnTo>
                  <a:lnTo>
                    <a:pt x="337439" y="52831"/>
                  </a:lnTo>
                  <a:lnTo>
                    <a:pt x="337439" y="3175"/>
                  </a:lnTo>
                  <a:close/>
                </a:path>
                <a:path w="492125" h="134620">
                  <a:moveTo>
                    <a:pt x="491744" y="66166"/>
                  </a:moveTo>
                  <a:lnTo>
                    <a:pt x="475742" y="66166"/>
                  </a:lnTo>
                  <a:lnTo>
                    <a:pt x="475742" y="134365"/>
                  </a:lnTo>
                  <a:lnTo>
                    <a:pt x="491744" y="134365"/>
                  </a:lnTo>
                  <a:lnTo>
                    <a:pt x="491744" y="66166"/>
                  </a:lnTo>
                  <a:close/>
                </a:path>
                <a:path w="492125" h="134620">
                  <a:moveTo>
                    <a:pt x="462026" y="2412"/>
                  </a:moveTo>
                  <a:lnTo>
                    <a:pt x="446405" y="2412"/>
                  </a:lnTo>
                  <a:lnTo>
                    <a:pt x="446405" y="128142"/>
                  </a:lnTo>
                  <a:lnTo>
                    <a:pt x="462026" y="128142"/>
                  </a:lnTo>
                  <a:lnTo>
                    <a:pt x="462026" y="66166"/>
                  </a:lnTo>
                  <a:lnTo>
                    <a:pt x="491744" y="66166"/>
                  </a:lnTo>
                  <a:lnTo>
                    <a:pt x="491744" y="52577"/>
                  </a:lnTo>
                  <a:lnTo>
                    <a:pt x="462026" y="52577"/>
                  </a:lnTo>
                  <a:lnTo>
                    <a:pt x="462026" y="2412"/>
                  </a:lnTo>
                  <a:close/>
                </a:path>
                <a:path w="492125" h="134620">
                  <a:moveTo>
                    <a:pt x="491744" y="0"/>
                  </a:moveTo>
                  <a:lnTo>
                    <a:pt x="475742" y="0"/>
                  </a:lnTo>
                  <a:lnTo>
                    <a:pt x="475742" y="52577"/>
                  </a:lnTo>
                  <a:lnTo>
                    <a:pt x="491744" y="52577"/>
                  </a:lnTo>
                  <a:lnTo>
                    <a:pt x="491744" y="0"/>
                  </a:lnTo>
                  <a:close/>
                </a:path>
                <a:path w="492125" h="134620">
                  <a:moveTo>
                    <a:pt x="366141" y="0"/>
                  </a:moveTo>
                  <a:lnTo>
                    <a:pt x="350266" y="0"/>
                  </a:lnTo>
                  <a:lnTo>
                    <a:pt x="350266" y="134365"/>
                  </a:lnTo>
                  <a:lnTo>
                    <a:pt x="366141" y="134365"/>
                  </a:lnTo>
                  <a:lnTo>
                    <a:pt x="366141" y="0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6" name="object 36"/>
          <p:cNvGrpSpPr/>
          <p:nvPr/>
        </p:nvGrpSpPr>
        <p:grpSpPr>
          <a:xfrm>
            <a:off x="3162680" y="3605148"/>
            <a:ext cx="839469" cy="134620"/>
            <a:chOff x="3162680" y="3605148"/>
            <a:chExt cx="839469" cy="134620"/>
          </a:xfrm>
        </p:grpSpPr>
        <p:sp>
          <p:nvSpPr>
            <p:cNvPr id="37" name="object 37"/>
            <p:cNvSpPr/>
            <p:nvPr/>
          </p:nvSpPr>
          <p:spPr>
            <a:xfrm>
              <a:off x="3162680" y="3650614"/>
              <a:ext cx="24130" cy="77470"/>
            </a:xfrm>
            <a:custGeom>
              <a:avLst/>
              <a:gdLst/>
              <a:ahLst/>
              <a:cxnLst/>
              <a:rect l="l" t="t" r="r" b="b"/>
              <a:pathLst>
                <a:path w="24130" h="77470">
                  <a:moveTo>
                    <a:pt x="14224" y="53594"/>
                  </a:moveTo>
                  <a:lnTo>
                    <a:pt x="9651" y="53594"/>
                  </a:lnTo>
                  <a:lnTo>
                    <a:pt x="7619" y="54101"/>
                  </a:lnTo>
                  <a:lnTo>
                    <a:pt x="0" y="68834"/>
                  </a:lnTo>
                  <a:lnTo>
                    <a:pt x="1143" y="71755"/>
                  </a:lnTo>
                  <a:lnTo>
                    <a:pt x="3429" y="73913"/>
                  </a:lnTo>
                  <a:lnTo>
                    <a:pt x="5714" y="76200"/>
                  </a:lnTo>
                  <a:lnTo>
                    <a:pt x="8508" y="77343"/>
                  </a:lnTo>
                  <a:lnTo>
                    <a:pt x="14350" y="77343"/>
                  </a:lnTo>
                  <a:lnTo>
                    <a:pt x="22606" y="71500"/>
                  </a:lnTo>
                  <a:lnTo>
                    <a:pt x="23621" y="69723"/>
                  </a:lnTo>
                  <a:lnTo>
                    <a:pt x="24130" y="67690"/>
                  </a:lnTo>
                  <a:lnTo>
                    <a:pt x="24130" y="63119"/>
                  </a:lnTo>
                  <a:lnTo>
                    <a:pt x="16256" y="54101"/>
                  </a:lnTo>
                  <a:lnTo>
                    <a:pt x="14224" y="53594"/>
                  </a:lnTo>
                  <a:close/>
                </a:path>
                <a:path w="24130" h="77470">
                  <a:moveTo>
                    <a:pt x="14224" y="0"/>
                  </a:moveTo>
                  <a:lnTo>
                    <a:pt x="9651" y="0"/>
                  </a:lnTo>
                  <a:lnTo>
                    <a:pt x="7619" y="508"/>
                  </a:lnTo>
                  <a:lnTo>
                    <a:pt x="0" y="9525"/>
                  </a:lnTo>
                  <a:lnTo>
                    <a:pt x="0" y="15239"/>
                  </a:lnTo>
                  <a:lnTo>
                    <a:pt x="1143" y="18034"/>
                  </a:lnTo>
                  <a:lnTo>
                    <a:pt x="5714" y="22606"/>
                  </a:lnTo>
                  <a:lnTo>
                    <a:pt x="8508" y="23622"/>
                  </a:lnTo>
                  <a:lnTo>
                    <a:pt x="14350" y="23622"/>
                  </a:lnTo>
                  <a:lnTo>
                    <a:pt x="24130" y="14097"/>
                  </a:lnTo>
                  <a:lnTo>
                    <a:pt x="24130" y="9525"/>
                  </a:lnTo>
                  <a:lnTo>
                    <a:pt x="14224" y="0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21354" y="3605148"/>
              <a:ext cx="243458" cy="134365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3504183" y="3605275"/>
              <a:ext cx="497840" cy="134620"/>
            </a:xfrm>
            <a:custGeom>
              <a:avLst/>
              <a:gdLst/>
              <a:ahLst/>
              <a:cxnLst/>
              <a:rect l="l" t="t" r="r" b="b"/>
              <a:pathLst>
                <a:path w="497839" h="134620">
                  <a:moveTo>
                    <a:pt x="372871" y="103759"/>
                  </a:moveTo>
                  <a:lnTo>
                    <a:pt x="250062" y="103759"/>
                  </a:lnTo>
                  <a:lnTo>
                    <a:pt x="250062" y="117601"/>
                  </a:lnTo>
                  <a:lnTo>
                    <a:pt x="372871" y="117601"/>
                  </a:lnTo>
                  <a:lnTo>
                    <a:pt x="372871" y="103759"/>
                  </a:lnTo>
                  <a:close/>
                </a:path>
                <a:path w="497839" h="134620">
                  <a:moveTo>
                    <a:pt x="69595" y="75057"/>
                  </a:moveTo>
                  <a:lnTo>
                    <a:pt x="52958" y="75057"/>
                  </a:lnTo>
                  <a:lnTo>
                    <a:pt x="52958" y="86360"/>
                  </a:lnTo>
                  <a:lnTo>
                    <a:pt x="44261" y="87243"/>
                  </a:lnTo>
                  <a:lnTo>
                    <a:pt x="14224" y="103250"/>
                  </a:lnTo>
                  <a:lnTo>
                    <a:pt x="14224" y="115188"/>
                  </a:lnTo>
                  <a:lnTo>
                    <a:pt x="51435" y="134238"/>
                  </a:lnTo>
                  <a:lnTo>
                    <a:pt x="70865" y="134238"/>
                  </a:lnTo>
                  <a:lnTo>
                    <a:pt x="79120" y="133350"/>
                  </a:lnTo>
                  <a:lnTo>
                    <a:pt x="93217" y="129539"/>
                  </a:lnTo>
                  <a:lnTo>
                    <a:pt x="98551" y="126746"/>
                  </a:lnTo>
                  <a:lnTo>
                    <a:pt x="104073" y="121412"/>
                  </a:lnTo>
                  <a:lnTo>
                    <a:pt x="51307" y="121412"/>
                  </a:lnTo>
                  <a:lnTo>
                    <a:pt x="43941" y="120523"/>
                  </a:lnTo>
                  <a:lnTo>
                    <a:pt x="33654" y="116712"/>
                  </a:lnTo>
                  <a:lnTo>
                    <a:pt x="31114" y="113919"/>
                  </a:lnTo>
                  <a:lnTo>
                    <a:pt x="31114" y="106425"/>
                  </a:lnTo>
                  <a:lnTo>
                    <a:pt x="33654" y="103632"/>
                  </a:lnTo>
                  <a:lnTo>
                    <a:pt x="43941" y="99822"/>
                  </a:lnTo>
                  <a:lnTo>
                    <a:pt x="51307" y="98933"/>
                  </a:lnTo>
                  <a:lnTo>
                    <a:pt x="61087" y="98806"/>
                  </a:lnTo>
                  <a:lnTo>
                    <a:pt x="105135" y="98806"/>
                  </a:lnTo>
                  <a:lnTo>
                    <a:pt x="104520" y="97789"/>
                  </a:lnTo>
                  <a:lnTo>
                    <a:pt x="69595" y="86487"/>
                  </a:lnTo>
                  <a:lnTo>
                    <a:pt x="69595" y="75057"/>
                  </a:lnTo>
                  <a:close/>
                </a:path>
                <a:path w="497839" h="134620">
                  <a:moveTo>
                    <a:pt x="105135" y="98806"/>
                  </a:moveTo>
                  <a:lnTo>
                    <a:pt x="61087" y="98806"/>
                  </a:lnTo>
                  <a:lnTo>
                    <a:pt x="70865" y="98933"/>
                  </a:lnTo>
                  <a:lnTo>
                    <a:pt x="78231" y="99822"/>
                  </a:lnTo>
                  <a:lnTo>
                    <a:pt x="88391" y="103632"/>
                  </a:lnTo>
                  <a:lnTo>
                    <a:pt x="90931" y="106425"/>
                  </a:lnTo>
                  <a:lnTo>
                    <a:pt x="90931" y="113919"/>
                  </a:lnTo>
                  <a:lnTo>
                    <a:pt x="88391" y="116712"/>
                  </a:lnTo>
                  <a:lnTo>
                    <a:pt x="78231" y="120523"/>
                  </a:lnTo>
                  <a:lnTo>
                    <a:pt x="70865" y="121412"/>
                  </a:lnTo>
                  <a:lnTo>
                    <a:pt x="104073" y="121412"/>
                  </a:lnTo>
                  <a:lnTo>
                    <a:pt x="106044" y="119507"/>
                  </a:lnTo>
                  <a:lnTo>
                    <a:pt x="107823" y="115188"/>
                  </a:lnTo>
                  <a:lnTo>
                    <a:pt x="107823" y="103250"/>
                  </a:lnTo>
                  <a:lnTo>
                    <a:pt x="105135" y="98806"/>
                  </a:lnTo>
                  <a:close/>
                </a:path>
                <a:path w="497839" h="134620">
                  <a:moveTo>
                    <a:pt x="122554" y="61595"/>
                  </a:moveTo>
                  <a:lnTo>
                    <a:pt x="0" y="61595"/>
                  </a:lnTo>
                  <a:lnTo>
                    <a:pt x="0" y="75057"/>
                  </a:lnTo>
                  <a:lnTo>
                    <a:pt x="122554" y="75057"/>
                  </a:lnTo>
                  <a:lnTo>
                    <a:pt x="122554" y="61595"/>
                  </a:lnTo>
                  <a:close/>
                </a:path>
                <a:path w="497839" h="134620">
                  <a:moveTo>
                    <a:pt x="237108" y="82803"/>
                  </a:moveTo>
                  <a:lnTo>
                    <a:pt x="147827" y="82803"/>
                  </a:lnTo>
                  <a:lnTo>
                    <a:pt x="147827" y="132714"/>
                  </a:lnTo>
                  <a:lnTo>
                    <a:pt x="237108" y="132714"/>
                  </a:lnTo>
                  <a:lnTo>
                    <a:pt x="237108" y="119379"/>
                  </a:lnTo>
                  <a:lnTo>
                    <a:pt x="164337" y="119379"/>
                  </a:lnTo>
                  <a:lnTo>
                    <a:pt x="164337" y="96012"/>
                  </a:lnTo>
                  <a:lnTo>
                    <a:pt x="237108" y="96012"/>
                  </a:lnTo>
                  <a:lnTo>
                    <a:pt x="237108" y="82803"/>
                  </a:lnTo>
                  <a:close/>
                </a:path>
                <a:path w="497839" h="134620">
                  <a:moveTo>
                    <a:pt x="237108" y="96012"/>
                  </a:moveTo>
                  <a:lnTo>
                    <a:pt x="220599" y="96012"/>
                  </a:lnTo>
                  <a:lnTo>
                    <a:pt x="220599" y="119379"/>
                  </a:lnTo>
                  <a:lnTo>
                    <a:pt x="237108" y="119379"/>
                  </a:lnTo>
                  <a:lnTo>
                    <a:pt x="237108" y="96012"/>
                  </a:lnTo>
                  <a:close/>
                </a:path>
                <a:path w="497839" h="134620">
                  <a:moveTo>
                    <a:pt x="311276" y="7365"/>
                  </a:moveTo>
                  <a:lnTo>
                    <a:pt x="272033" y="19812"/>
                  </a:lnTo>
                  <a:lnTo>
                    <a:pt x="261112" y="38100"/>
                  </a:lnTo>
                  <a:lnTo>
                    <a:pt x="261112" y="53086"/>
                  </a:lnTo>
                  <a:lnTo>
                    <a:pt x="291506" y="81014"/>
                  </a:lnTo>
                  <a:lnTo>
                    <a:pt x="311276" y="83693"/>
                  </a:lnTo>
                  <a:lnTo>
                    <a:pt x="318158" y="83387"/>
                  </a:lnTo>
                  <a:lnTo>
                    <a:pt x="351380" y="69976"/>
                  </a:lnTo>
                  <a:lnTo>
                    <a:pt x="304673" y="69976"/>
                  </a:lnTo>
                  <a:lnTo>
                    <a:pt x="298957" y="68961"/>
                  </a:lnTo>
                  <a:lnTo>
                    <a:pt x="277367" y="50419"/>
                  </a:lnTo>
                  <a:lnTo>
                    <a:pt x="277367" y="40639"/>
                  </a:lnTo>
                  <a:lnTo>
                    <a:pt x="293750" y="24002"/>
                  </a:lnTo>
                  <a:lnTo>
                    <a:pt x="298957" y="21971"/>
                  </a:lnTo>
                  <a:lnTo>
                    <a:pt x="304673" y="20954"/>
                  </a:lnTo>
                  <a:lnTo>
                    <a:pt x="351259" y="20954"/>
                  </a:lnTo>
                  <a:lnTo>
                    <a:pt x="350392" y="19812"/>
                  </a:lnTo>
                  <a:lnTo>
                    <a:pt x="318158" y="7653"/>
                  </a:lnTo>
                  <a:lnTo>
                    <a:pt x="311276" y="7365"/>
                  </a:lnTo>
                  <a:close/>
                </a:path>
                <a:path w="497839" h="134620">
                  <a:moveTo>
                    <a:pt x="351259" y="20954"/>
                  </a:moveTo>
                  <a:lnTo>
                    <a:pt x="317753" y="20954"/>
                  </a:lnTo>
                  <a:lnTo>
                    <a:pt x="323595" y="21971"/>
                  </a:lnTo>
                  <a:lnTo>
                    <a:pt x="328675" y="24002"/>
                  </a:lnTo>
                  <a:lnTo>
                    <a:pt x="345186" y="40639"/>
                  </a:lnTo>
                  <a:lnTo>
                    <a:pt x="345186" y="50419"/>
                  </a:lnTo>
                  <a:lnTo>
                    <a:pt x="343662" y="54737"/>
                  </a:lnTo>
                  <a:lnTo>
                    <a:pt x="340740" y="58420"/>
                  </a:lnTo>
                  <a:lnTo>
                    <a:pt x="337946" y="62102"/>
                  </a:lnTo>
                  <a:lnTo>
                    <a:pt x="333882" y="64897"/>
                  </a:lnTo>
                  <a:lnTo>
                    <a:pt x="323595" y="68961"/>
                  </a:lnTo>
                  <a:lnTo>
                    <a:pt x="317753" y="69976"/>
                  </a:lnTo>
                  <a:lnTo>
                    <a:pt x="351380" y="69976"/>
                  </a:lnTo>
                  <a:lnTo>
                    <a:pt x="354838" y="65532"/>
                  </a:lnTo>
                  <a:lnTo>
                    <a:pt x="359155" y="59689"/>
                  </a:lnTo>
                  <a:lnTo>
                    <a:pt x="361314" y="53086"/>
                  </a:lnTo>
                  <a:lnTo>
                    <a:pt x="361314" y="38100"/>
                  </a:lnTo>
                  <a:lnTo>
                    <a:pt x="359155" y="31369"/>
                  </a:lnTo>
                  <a:lnTo>
                    <a:pt x="351259" y="20954"/>
                  </a:lnTo>
                  <a:close/>
                </a:path>
                <a:path w="497839" h="134620">
                  <a:moveTo>
                    <a:pt x="497839" y="105156"/>
                  </a:moveTo>
                  <a:lnTo>
                    <a:pt x="375030" y="105156"/>
                  </a:lnTo>
                  <a:lnTo>
                    <a:pt x="375030" y="118745"/>
                  </a:lnTo>
                  <a:lnTo>
                    <a:pt x="497839" y="118745"/>
                  </a:lnTo>
                  <a:lnTo>
                    <a:pt x="497839" y="105156"/>
                  </a:lnTo>
                  <a:close/>
                </a:path>
                <a:path w="497839" h="134620">
                  <a:moveTo>
                    <a:pt x="444500" y="83185"/>
                  </a:moveTo>
                  <a:lnTo>
                    <a:pt x="427863" y="83185"/>
                  </a:lnTo>
                  <a:lnTo>
                    <a:pt x="427863" y="105156"/>
                  </a:lnTo>
                  <a:lnTo>
                    <a:pt x="444500" y="105156"/>
                  </a:lnTo>
                  <a:lnTo>
                    <a:pt x="444500" y="83185"/>
                  </a:lnTo>
                  <a:close/>
                </a:path>
                <a:path w="497839" h="134620">
                  <a:moveTo>
                    <a:pt x="483488" y="9144"/>
                  </a:moveTo>
                  <a:lnTo>
                    <a:pt x="389254" y="9144"/>
                  </a:lnTo>
                  <a:lnTo>
                    <a:pt x="389254" y="22478"/>
                  </a:lnTo>
                  <a:lnTo>
                    <a:pt x="466851" y="22478"/>
                  </a:lnTo>
                  <a:lnTo>
                    <a:pt x="466851" y="39115"/>
                  </a:lnTo>
                  <a:lnTo>
                    <a:pt x="389636" y="39115"/>
                  </a:lnTo>
                  <a:lnTo>
                    <a:pt x="389636" y="83185"/>
                  </a:lnTo>
                  <a:lnTo>
                    <a:pt x="486663" y="83185"/>
                  </a:lnTo>
                  <a:lnTo>
                    <a:pt x="486663" y="69850"/>
                  </a:lnTo>
                  <a:lnTo>
                    <a:pt x="406145" y="69850"/>
                  </a:lnTo>
                  <a:lnTo>
                    <a:pt x="406145" y="52450"/>
                  </a:lnTo>
                  <a:lnTo>
                    <a:pt x="483488" y="52450"/>
                  </a:lnTo>
                  <a:lnTo>
                    <a:pt x="483488" y="9144"/>
                  </a:lnTo>
                  <a:close/>
                </a:path>
                <a:path w="497839" h="134620">
                  <a:moveTo>
                    <a:pt x="73151" y="19050"/>
                  </a:moveTo>
                  <a:lnTo>
                    <a:pt x="49656" y="19050"/>
                  </a:lnTo>
                  <a:lnTo>
                    <a:pt x="48640" y="22733"/>
                  </a:lnTo>
                  <a:lnTo>
                    <a:pt x="46227" y="26288"/>
                  </a:lnTo>
                  <a:lnTo>
                    <a:pt x="42417" y="29463"/>
                  </a:lnTo>
                  <a:lnTo>
                    <a:pt x="38607" y="32765"/>
                  </a:lnTo>
                  <a:lnTo>
                    <a:pt x="33654" y="35433"/>
                  </a:lnTo>
                  <a:lnTo>
                    <a:pt x="27304" y="37719"/>
                  </a:lnTo>
                  <a:lnTo>
                    <a:pt x="21081" y="39877"/>
                  </a:lnTo>
                  <a:lnTo>
                    <a:pt x="13969" y="41401"/>
                  </a:lnTo>
                  <a:lnTo>
                    <a:pt x="5968" y="42163"/>
                  </a:lnTo>
                  <a:lnTo>
                    <a:pt x="11683" y="55372"/>
                  </a:lnTo>
                  <a:lnTo>
                    <a:pt x="51562" y="42163"/>
                  </a:lnTo>
                  <a:lnTo>
                    <a:pt x="61340" y="29590"/>
                  </a:lnTo>
                  <a:lnTo>
                    <a:pt x="80410" y="29590"/>
                  </a:lnTo>
                  <a:lnTo>
                    <a:pt x="76453" y="26288"/>
                  </a:lnTo>
                  <a:lnTo>
                    <a:pt x="74040" y="22733"/>
                  </a:lnTo>
                  <a:lnTo>
                    <a:pt x="73151" y="19050"/>
                  </a:lnTo>
                  <a:close/>
                </a:path>
                <a:path w="497839" h="134620">
                  <a:moveTo>
                    <a:pt x="80410" y="29590"/>
                  </a:moveTo>
                  <a:lnTo>
                    <a:pt x="61340" y="29590"/>
                  </a:lnTo>
                  <a:lnTo>
                    <a:pt x="65024" y="36449"/>
                  </a:lnTo>
                  <a:lnTo>
                    <a:pt x="102187" y="54129"/>
                  </a:lnTo>
                  <a:lnTo>
                    <a:pt x="110998" y="55372"/>
                  </a:lnTo>
                  <a:lnTo>
                    <a:pt x="116839" y="42163"/>
                  </a:lnTo>
                  <a:lnTo>
                    <a:pt x="108712" y="41401"/>
                  </a:lnTo>
                  <a:lnTo>
                    <a:pt x="101600" y="39877"/>
                  </a:lnTo>
                  <a:lnTo>
                    <a:pt x="95250" y="37719"/>
                  </a:lnTo>
                  <a:lnTo>
                    <a:pt x="89026" y="35433"/>
                  </a:lnTo>
                  <a:lnTo>
                    <a:pt x="84074" y="32765"/>
                  </a:lnTo>
                  <a:lnTo>
                    <a:pt x="80410" y="29590"/>
                  </a:lnTo>
                  <a:close/>
                </a:path>
                <a:path w="497839" h="134620">
                  <a:moveTo>
                    <a:pt x="111632" y="5714"/>
                  </a:moveTo>
                  <a:lnTo>
                    <a:pt x="11302" y="5714"/>
                  </a:lnTo>
                  <a:lnTo>
                    <a:pt x="11302" y="19050"/>
                  </a:lnTo>
                  <a:lnTo>
                    <a:pt x="111632" y="19050"/>
                  </a:lnTo>
                  <a:lnTo>
                    <a:pt x="111632" y="5714"/>
                  </a:lnTo>
                  <a:close/>
                </a:path>
                <a:path w="497839" h="134620">
                  <a:moveTo>
                    <a:pt x="175132" y="5079"/>
                  </a:moveTo>
                  <a:lnTo>
                    <a:pt x="158114" y="5079"/>
                  </a:lnTo>
                  <a:lnTo>
                    <a:pt x="158114" y="23875"/>
                  </a:lnTo>
                  <a:lnTo>
                    <a:pt x="156844" y="29718"/>
                  </a:lnTo>
                  <a:lnTo>
                    <a:pt x="151764" y="40894"/>
                  </a:lnTo>
                  <a:lnTo>
                    <a:pt x="148081" y="45847"/>
                  </a:lnTo>
                  <a:lnTo>
                    <a:pt x="143128" y="50164"/>
                  </a:lnTo>
                  <a:lnTo>
                    <a:pt x="138175" y="54610"/>
                  </a:lnTo>
                  <a:lnTo>
                    <a:pt x="132079" y="57912"/>
                  </a:lnTo>
                  <a:lnTo>
                    <a:pt x="125094" y="60198"/>
                  </a:lnTo>
                  <a:lnTo>
                    <a:pt x="133095" y="73406"/>
                  </a:lnTo>
                  <a:lnTo>
                    <a:pt x="140969" y="70865"/>
                  </a:lnTo>
                  <a:lnTo>
                    <a:pt x="147827" y="66928"/>
                  </a:lnTo>
                  <a:lnTo>
                    <a:pt x="153542" y="61595"/>
                  </a:lnTo>
                  <a:lnTo>
                    <a:pt x="159257" y="56387"/>
                  </a:lnTo>
                  <a:lnTo>
                    <a:pt x="163702" y="50164"/>
                  </a:lnTo>
                  <a:lnTo>
                    <a:pt x="166877" y="43052"/>
                  </a:lnTo>
                  <a:lnTo>
                    <a:pt x="184033" y="43052"/>
                  </a:lnTo>
                  <a:lnTo>
                    <a:pt x="181355" y="39750"/>
                  </a:lnTo>
                  <a:lnTo>
                    <a:pt x="178942" y="34544"/>
                  </a:lnTo>
                  <a:lnTo>
                    <a:pt x="176402" y="29210"/>
                  </a:lnTo>
                  <a:lnTo>
                    <a:pt x="175190" y="23875"/>
                  </a:lnTo>
                  <a:lnTo>
                    <a:pt x="175132" y="5079"/>
                  </a:lnTo>
                  <a:close/>
                </a:path>
                <a:path w="497839" h="134620">
                  <a:moveTo>
                    <a:pt x="184033" y="43052"/>
                  </a:moveTo>
                  <a:lnTo>
                    <a:pt x="166877" y="43052"/>
                  </a:lnTo>
                  <a:lnTo>
                    <a:pt x="169925" y="49657"/>
                  </a:lnTo>
                  <a:lnTo>
                    <a:pt x="199643" y="70865"/>
                  </a:lnTo>
                  <a:lnTo>
                    <a:pt x="207644" y="57785"/>
                  </a:lnTo>
                  <a:lnTo>
                    <a:pt x="200787" y="55625"/>
                  </a:lnTo>
                  <a:lnTo>
                    <a:pt x="194944" y="52577"/>
                  </a:lnTo>
                  <a:lnTo>
                    <a:pt x="189991" y="48513"/>
                  </a:lnTo>
                  <a:lnTo>
                    <a:pt x="185165" y="44450"/>
                  </a:lnTo>
                  <a:lnTo>
                    <a:pt x="184033" y="43052"/>
                  </a:lnTo>
                  <a:close/>
                </a:path>
                <a:path w="497839" h="134620">
                  <a:moveTo>
                    <a:pt x="237108" y="0"/>
                  </a:moveTo>
                  <a:lnTo>
                    <a:pt x="220344" y="0"/>
                  </a:lnTo>
                  <a:lnTo>
                    <a:pt x="220344" y="76073"/>
                  </a:lnTo>
                  <a:lnTo>
                    <a:pt x="237108" y="76073"/>
                  </a:lnTo>
                  <a:lnTo>
                    <a:pt x="237108" y="0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" name="object 4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129660" y="3826128"/>
            <a:ext cx="1173988" cy="13474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062982" y="2951607"/>
            <a:ext cx="1229614" cy="113919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5057521" y="3163189"/>
            <a:ext cx="1050290" cy="135255"/>
            <a:chOff x="5057521" y="3163189"/>
            <a:chExt cx="1050290" cy="135255"/>
          </a:xfrm>
        </p:grpSpPr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57521" y="3163189"/>
              <a:ext cx="237236" cy="13474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337810" y="3167380"/>
              <a:ext cx="247776" cy="130175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619877" y="3163189"/>
              <a:ext cx="488315" cy="135255"/>
            </a:xfrm>
            <a:custGeom>
              <a:avLst/>
              <a:gdLst/>
              <a:ahLst/>
              <a:cxnLst/>
              <a:rect l="l" t="t" r="r" b="b"/>
              <a:pathLst>
                <a:path w="488314" h="135254">
                  <a:moveTo>
                    <a:pt x="451231" y="84708"/>
                  </a:moveTo>
                  <a:lnTo>
                    <a:pt x="432181" y="84708"/>
                  </a:lnTo>
                  <a:lnTo>
                    <a:pt x="423925" y="85597"/>
                  </a:lnTo>
                  <a:lnTo>
                    <a:pt x="417068" y="87629"/>
                  </a:lnTo>
                  <a:lnTo>
                    <a:pt x="410210" y="89534"/>
                  </a:lnTo>
                  <a:lnTo>
                    <a:pt x="404875" y="92328"/>
                  </a:lnTo>
                  <a:lnTo>
                    <a:pt x="397510" y="99694"/>
                  </a:lnTo>
                  <a:lnTo>
                    <a:pt x="395732" y="104139"/>
                  </a:lnTo>
                  <a:lnTo>
                    <a:pt x="395732" y="114680"/>
                  </a:lnTo>
                  <a:lnTo>
                    <a:pt x="432308" y="134365"/>
                  </a:lnTo>
                  <a:lnTo>
                    <a:pt x="451231" y="134365"/>
                  </a:lnTo>
                  <a:lnTo>
                    <a:pt x="459359" y="133350"/>
                  </a:lnTo>
                  <a:lnTo>
                    <a:pt x="473201" y="129539"/>
                  </a:lnTo>
                  <a:lnTo>
                    <a:pt x="478536" y="126618"/>
                  </a:lnTo>
                  <a:lnTo>
                    <a:pt x="483870" y="121284"/>
                  </a:lnTo>
                  <a:lnTo>
                    <a:pt x="431800" y="121284"/>
                  </a:lnTo>
                  <a:lnTo>
                    <a:pt x="424688" y="120268"/>
                  </a:lnTo>
                  <a:lnTo>
                    <a:pt x="419735" y="118236"/>
                  </a:lnTo>
                  <a:lnTo>
                    <a:pt x="414782" y="116331"/>
                  </a:lnTo>
                  <a:lnTo>
                    <a:pt x="412242" y="113283"/>
                  </a:lnTo>
                  <a:lnTo>
                    <a:pt x="431926" y="97789"/>
                  </a:lnTo>
                  <a:lnTo>
                    <a:pt x="484058" y="97789"/>
                  </a:lnTo>
                  <a:lnTo>
                    <a:pt x="482219" y="96011"/>
                  </a:lnTo>
                  <a:lnTo>
                    <a:pt x="478536" y="92328"/>
                  </a:lnTo>
                  <a:lnTo>
                    <a:pt x="473201" y="89534"/>
                  </a:lnTo>
                  <a:lnTo>
                    <a:pt x="466344" y="87629"/>
                  </a:lnTo>
                  <a:lnTo>
                    <a:pt x="459359" y="85597"/>
                  </a:lnTo>
                  <a:lnTo>
                    <a:pt x="451231" y="84708"/>
                  </a:lnTo>
                  <a:close/>
                </a:path>
                <a:path w="488314" h="135254">
                  <a:moveTo>
                    <a:pt x="484058" y="97789"/>
                  </a:moveTo>
                  <a:lnTo>
                    <a:pt x="450850" y="97789"/>
                  </a:lnTo>
                  <a:lnTo>
                    <a:pt x="458215" y="98805"/>
                  </a:lnTo>
                  <a:lnTo>
                    <a:pt x="468502" y="102615"/>
                  </a:lnTo>
                  <a:lnTo>
                    <a:pt x="471043" y="105536"/>
                  </a:lnTo>
                  <a:lnTo>
                    <a:pt x="471043" y="113283"/>
                  </a:lnTo>
                  <a:lnTo>
                    <a:pt x="468502" y="116331"/>
                  </a:lnTo>
                  <a:lnTo>
                    <a:pt x="463423" y="118236"/>
                  </a:lnTo>
                  <a:lnTo>
                    <a:pt x="458343" y="120268"/>
                  </a:lnTo>
                  <a:lnTo>
                    <a:pt x="450976" y="121284"/>
                  </a:lnTo>
                  <a:lnTo>
                    <a:pt x="483870" y="121284"/>
                  </a:lnTo>
                  <a:lnTo>
                    <a:pt x="486028" y="119125"/>
                  </a:lnTo>
                  <a:lnTo>
                    <a:pt x="487807" y="114680"/>
                  </a:lnTo>
                  <a:lnTo>
                    <a:pt x="487807" y="104139"/>
                  </a:lnTo>
                  <a:lnTo>
                    <a:pt x="486028" y="99694"/>
                  </a:lnTo>
                  <a:lnTo>
                    <a:pt x="484058" y="97789"/>
                  </a:lnTo>
                  <a:close/>
                </a:path>
                <a:path w="488314" h="135254">
                  <a:moveTo>
                    <a:pt x="122809" y="104520"/>
                  </a:moveTo>
                  <a:lnTo>
                    <a:pt x="0" y="104520"/>
                  </a:lnTo>
                  <a:lnTo>
                    <a:pt x="0" y="118363"/>
                  </a:lnTo>
                  <a:lnTo>
                    <a:pt x="122809" y="118363"/>
                  </a:lnTo>
                  <a:lnTo>
                    <a:pt x="122809" y="104520"/>
                  </a:lnTo>
                  <a:close/>
                </a:path>
                <a:path w="488314" h="135254">
                  <a:moveTo>
                    <a:pt x="69469" y="75437"/>
                  </a:moveTo>
                  <a:lnTo>
                    <a:pt x="52832" y="75437"/>
                  </a:lnTo>
                  <a:lnTo>
                    <a:pt x="52832" y="104520"/>
                  </a:lnTo>
                  <a:lnTo>
                    <a:pt x="69469" y="104520"/>
                  </a:lnTo>
                  <a:lnTo>
                    <a:pt x="69469" y="75437"/>
                  </a:lnTo>
                  <a:close/>
                </a:path>
                <a:path w="488314" h="135254">
                  <a:moveTo>
                    <a:pt x="108838" y="10413"/>
                  </a:moveTo>
                  <a:lnTo>
                    <a:pt x="13335" y="10413"/>
                  </a:lnTo>
                  <a:lnTo>
                    <a:pt x="13335" y="75437"/>
                  </a:lnTo>
                  <a:lnTo>
                    <a:pt x="108838" y="75437"/>
                  </a:lnTo>
                  <a:lnTo>
                    <a:pt x="108838" y="62102"/>
                  </a:lnTo>
                  <a:lnTo>
                    <a:pt x="29718" y="62102"/>
                  </a:lnTo>
                  <a:lnTo>
                    <a:pt x="29718" y="23749"/>
                  </a:lnTo>
                  <a:lnTo>
                    <a:pt x="108838" y="23749"/>
                  </a:lnTo>
                  <a:lnTo>
                    <a:pt x="108838" y="10413"/>
                  </a:lnTo>
                  <a:close/>
                </a:path>
                <a:path w="488314" h="135254">
                  <a:moveTo>
                    <a:pt x="108838" y="23749"/>
                  </a:moveTo>
                  <a:lnTo>
                    <a:pt x="92456" y="23749"/>
                  </a:lnTo>
                  <a:lnTo>
                    <a:pt x="92456" y="62102"/>
                  </a:lnTo>
                  <a:lnTo>
                    <a:pt x="108838" y="62102"/>
                  </a:lnTo>
                  <a:lnTo>
                    <a:pt x="108838" y="23749"/>
                  </a:lnTo>
                  <a:close/>
                </a:path>
                <a:path w="488314" h="135254">
                  <a:moveTo>
                    <a:pt x="149225" y="12953"/>
                  </a:moveTo>
                  <a:lnTo>
                    <a:pt x="132587" y="12953"/>
                  </a:lnTo>
                  <a:lnTo>
                    <a:pt x="132587" y="100710"/>
                  </a:lnTo>
                  <a:lnTo>
                    <a:pt x="144272" y="100710"/>
                  </a:lnTo>
                  <a:lnTo>
                    <a:pt x="161561" y="100399"/>
                  </a:lnTo>
                  <a:lnTo>
                    <a:pt x="178387" y="99266"/>
                  </a:lnTo>
                  <a:lnTo>
                    <a:pt x="194760" y="97299"/>
                  </a:lnTo>
                  <a:lnTo>
                    <a:pt x="210693" y="94487"/>
                  </a:lnTo>
                  <a:lnTo>
                    <a:pt x="209529" y="86486"/>
                  </a:lnTo>
                  <a:lnTo>
                    <a:pt x="149225" y="86486"/>
                  </a:lnTo>
                  <a:lnTo>
                    <a:pt x="149225" y="12953"/>
                  </a:lnTo>
                  <a:close/>
                </a:path>
                <a:path w="488314" h="135254">
                  <a:moveTo>
                    <a:pt x="208661" y="80517"/>
                  </a:moveTo>
                  <a:lnTo>
                    <a:pt x="194587" y="82968"/>
                  </a:lnTo>
                  <a:lnTo>
                    <a:pt x="179990" y="84788"/>
                  </a:lnTo>
                  <a:lnTo>
                    <a:pt x="164869" y="85965"/>
                  </a:lnTo>
                  <a:lnTo>
                    <a:pt x="149225" y="86486"/>
                  </a:lnTo>
                  <a:lnTo>
                    <a:pt x="209529" y="86486"/>
                  </a:lnTo>
                  <a:lnTo>
                    <a:pt x="208661" y="80517"/>
                  </a:lnTo>
                  <a:close/>
                </a:path>
                <a:path w="488314" h="135254">
                  <a:moveTo>
                    <a:pt x="362712" y="0"/>
                  </a:moveTo>
                  <a:lnTo>
                    <a:pt x="346075" y="0"/>
                  </a:lnTo>
                  <a:lnTo>
                    <a:pt x="346075" y="48513"/>
                  </a:lnTo>
                  <a:lnTo>
                    <a:pt x="320928" y="48513"/>
                  </a:lnTo>
                  <a:lnTo>
                    <a:pt x="320928" y="62102"/>
                  </a:lnTo>
                  <a:lnTo>
                    <a:pt x="346075" y="62102"/>
                  </a:lnTo>
                  <a:lnTo>
                    <a:pt x="346075" y="134746"/>
                  </a:lnTo>
                  <a:lnTo>
                    <a:pt x="362712" y="134746"/>
                  </a:lnTo>
                  <a:lnTo>
                    <a:pt x="362712" y="0"/>
                  </a:lnTo>
                  <a:close/>
                </a:path>
                <a:path w="488314" h="135254">
                  <a:moveTo>
                    <a:pt x="318897" y="11556"/>
                  </a:moveTo>
                  <a:lnTo>
                    <a:pt x="256032" y="11556"/>
                  </a:lnTo>
                  <a:lnTo>
                    <a:pt x="256032" y="103631"/>
                  </a:lnTo>
                  <a:lnTo>
                    <a:pt x="266700" y="103631"/>
                  </a:lnTo>
                  <a:lnTo>
                    <a:pt x="276060" y="103582"/>
                  </a:lnTo>
                  <a:lnTo>
                    <a:pt x="320548" y="100742"/>
                  </a:lnTo>
                  <a:lnTo>
                    <a:pt x="327406" y="99694"/>
                  </a:lnTo>
                  <a:lnTo>
                    <a:pt x="326288" y="89915"/>
                  </a:lnTo>
                  <a:lnTo>
                    <a:pt x="272669" y="89915"/>
                  </a:lnTo>
                  <a:lnTo>
                    <a:pt x="272669" y="62356"/>
                  </a:lnTo>
                  <a:lnTo>
                    <a:pt x="313689" y="62356"/>
                  </a:lnTo>
                  <a:lnTo>
                    <a:pt x="313689" y="49149"/>
                  </a:lnTo>
                  <a:lnTo>
                    <a:pt x="272669" y="49149"/>
                  </a:lnTo>
                  <a:lnTo>
                    <a:pt x="272669" y="25145"/>
                  </a:lnTo>
                  <a:lnTo>
                    <a:pt x="318897" y="25145"/>
                  </a:lnTo>
                  <a:lnTo>
                    <a:pt x="318897" y="11556"/>
                  </a:lnTo>
                  <a:close/>
                </a:path>
                <a:path w="488314" h="135254">
                  <a:moveTo>
                    <a:pt x="325882" y="86359"/>
                  </a:moveTo>
                  <a:lnTo>
                    <a:pt x="280816" y="89868"/>
                  </a:lnTo>
                  <a:lnTo>
                    <a:pt x="272669" y="89915"/>
                  </a:lnTo>
                  <a:lnTo>
                    <a:pt x="326288" y="89915"/>
                  </a:lnTo>
                  <a:lnTo>
                    <a:pt x="325882" y="86359"/>
                  </a:lnTo>
                  <a:close/>
                </a:path>
                <a:path w="488314" h="135254">
                  <a:moveTo>
                    <a:pt x="443611" y="8127"/>
                  </a:moveTo>
                  <a:lnTo>
                    <a:pt x="381635" y="8127"/>
                  </a:lnTo>
                  <a:lnTo>
                    <a:pt x="381635" y="21716"/>
                  </a:lnTo>
                  <a:lnTo>
                    <a:pt x="427100" y="21716"/>
                  </a:lnTo>
                  <a:lnTo>
                    <a:pt x="427100" y="35178"/>
                  </a:lnTo>
                  <a:lnTo>
                    <a:pt x="381888" y="35178"/>
                  </a:lnTo>
                  <a:lnTo>
                    <a:pt x="381888" y="75564"/>
                  </a:lnTo>
                  <a:lnTo>
                    <a:pt x="397383" y="75564"/>
                  </a:lnTo>
                  <a:lnTo>
                    <a:pt x="406816" y="75517"/>
                  </a:lnTo>
                  <a:lnTo>
                    <a:pt x="451733" y="72677"/>
                  </a:lnTo>
                  <a:lnTo>
                    <a:pt x="458850" y="71627"/>
                  </a:lnTo>
                  <a:lnTo>
                    <a:pt x="457503" y="62102"/>
                  </a:lnTo>
                  <a:lnTo>
                    <a:pt x="398272" y="62102"/>
                  </a:lnTo>
                  <a:lnTo>
                    <a:pt x="398272" y="47751"/>
                  </a:lnTo>
                  <a:lnTo>
                    <a:pt x="443611" y="47751"/>
                  </a:lnTo>
                  <a:lnTo>
                    <a:pt x="443611" y="8127"/>
                  </a:lnTo>
                  <a:close/>
                </a:path>
                <a:path w="488314" h="135254">
                  <a:moveTo>
                    <a:pt x="456946" y="58165"/>
                  </a:moveTo>
                  <a:lnTo>
                    <a:pt x="415702" y="61737"/>
                  </a:lnTo>
                  <a:lnTo>
                    <a:pt x="398272" y="62102"/>
                  </a:lnTo>
                  <a:lnTo>
                    <a:pt x="457503" y="62102"/>
                  </a:lnTo>
                  <a:lnTo>
                    <a:pt x="456946" y="58165"/>
                  </a:lnTo>
                  <a:close/>
                </a:path>
                <a:path w="488314" h="135254">
                  <a:moveTo>
                    <a:pt x="486918" y="126"/>
                  </a:moveTo>
                  <a:lnTo>
                    <a:pt x="470153" y="126"/>
                  </a:lnTo>
                  <a:lnTo>
                    <a:pt x="470153" y="82041"/>
                  </a:lnTo>
                  <a:lnTo>
                    <a:pt x="486918" y="82041"/>
                  </a:lnTo>
                  <a:lnTo>
                    <a:pt x="486918" y="126"/>
                  </a:lnTo>
                  <a:close/>
                </a:path>
                <a:path w="488314" h="135254">
                  <a:moveTo>
                    <a:pt x="237362" y="0"/>
                  </a:moveTo>
                  <a:lnTo>
                    <a:pt x="220599" y="0"/>
                  </a:lnTo>
                  <a:lnTo>
                    <a:pt x="220599" y="134365"/>
                  </a:lnTo>
                  <a:lnTo>
                    <a:pt x="237362" y="134365"/>
                  </a:lnTo>
                  <a:lnTo>
                    <a:pt x="237362" y="0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057521" y="3384169"/>
            <a:ext cx="832992" cy="317245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389380" y="4219955"/>
            <a:ext cx="827532" cy="111887"/>
          </a:xfrm>
          <a:prstGeom prst="rect">
            <a:avLst/>
          </a:prstGeom>
        </p:spPr>
      </p:pic>
      <p:sp>
        <p:nvSpPr>
          <p:cNvPr id="48" name="object 48"/>
          <p:cNvSpPr/>
          <p:nvPr/>
        </p:nvSpPr>
        <p:spPr>
          <a:xfrm>
            <a:off x="2556002" y="4212589"/>
            <a:ext cx="303530" cy="128270"/>
          </a:xfrm>
          <a:custGeom>
            <a:avLst/>
            <a:gdLst/>
            <a:ahLst/>
            <a:cxnLst/>
            <a:rect l="l" t="t" r="r" b="b"/>
            <a:pathLst>
              <a:path w="303530" h="128270">
                <a:moveTo>
                  <a:pt x="81661" y="81280"/>
                </a:moveTo>
                <a:lnTo>
                  <a:pt x="79629" y="75692"/>
                </a:lnTo>
                <a:lnTo>
                  <a:pt x="71247" y="66548"/>
                </a:lnTo>
                <a:lnTo>
                  <a:pt x="65278" y="63119"/>
                </a:lnTo>
                <a:lnTo>
                  <a:pt x="57531" y="60833"/>
                </a:lnTo>
                <a:lnTo>
                  <a:pt x="57531" y="60452"/>
                </a:lnTo>
                <a:lnTo>
                  <a:pt x="64008" y="58420"/>
                </a:lnTo>
                <a:lnTo>
                  <a:pt x="69088" y="55372"/>
                </a:lnTo>
                <a:lnTo>
                  <a:pt x="72517" y="51308"/>
                </a:lnTo>
                <a:lnTo>
                  <a:pt x="76073" y="47371"/>
                </a:lnTo>
                <a:lnTo>
                  <a:pt x="77724" y="42418"/>
                </a:lnTo>
                <a:lnTo>
                  <a:pt x="77724" y="31115"/>
                </a:lnTo>
                <a:lnTo>
                  <a:pt x="76200" y="26162"/>
                </a:lnTo>
                <a:lnTo>
                  <a:pt x="74688" y="24003"/>
                </a:lnTo>
                <a:lnTo>
                  <a:pt x="73025" y="21590"/>
                </a:lnTo>
                <a:lnTo>
                  <a:pt x="69850" y="17145"/>
                </a:lnTo>
                <a:lnTo>
                  <a:pt x="65532" y="13716"/>
                </a:lnTo>
                <a:lnTo>
                  <a:pt x="59817" y="11176"/>
                </a:lnTo>
                <a:lnTo>
                  <a:pt x="54229" y="8636"/>
                </a:lnTo>
                <a:lnTo>
                  <a:pt x="48006" y="7366"/>
                </a:lnTo>
                <a:lnTo>
                  <a:pt x="32004" y="7366"/>
                </a:lnTo>
                <a:lnTo>
                  <a:pt x="24257" y="9525"/>
                </a:lnTo>
                <a:lnTo>
                  <a:pt x="11049" y="17907"/>
                </a:lnTo>
                <a:lnTo>
                  <a:pt x="6096" y="24130"/>
                </a:lnTo>
                <a:lnTo>
                  <a:pt x="2921" y="32004"/>
                </a:lnTo>
                <a:lnTo>
                  <a:pt x="20447" y="37973"/>
                </a:lnTo>
                <a:lnTo>
                  <a:pt x="22225" y="33401"/>
                </a:lnTo>
                <a:lnTo>
                  <a:pt x="24892" y="29972"/>
                </a:lnTo>
                <a:lnTo>
                  <a:pt x="28448" y="27559"/>
                </a:lnTo>
                <a:lnTo>
                  <a:pt x="31877" y="25273"/>
                </a:lnTo>
                <a:lnTo>
                  <a:pt x="35941" y="24003"/>
                </a:lnTo>
                <a:lnTo>
                  <a:pt x="44196" y="24003"/>
                </a:lnTo>
                <a:lnTo>
                  <a:pt x="58801" y="35941"/>
                </a:lnTo>
                <a:lnTo>
                  <a:pt x="58801" y="43307"/>
                </a:lnTo>
                <a:lnTo>
                  <a:pt x="56642" y="46863"/>
                </a:lnTo>
                <a:lnTo>
                  <a:pt x="48514" y="51943"/>
                </a:lnTo>
                <a:lnTo>
                  <a:pt x="42799" y="53340"/>
                </a:lnTo>
                <a:lnTo>
                  <a:pt x="31877" y="53340"/>
                </a:lnTo>
                <a:lnTo>
                  <a:pt x="31877" y="68199"/>
                </a:lnTo>
                <a:lnTo>
                  <a:pt x="41021" y="68199"/>
                </a:lnTo>
                <a:lnTo>
                  <a:pt x="45847" y="68961"/>
                </a:lnTo>
                <a:lnTo>
                  <a:pt x="49911" y="70231"/>
                </a:lnTo>
                <a:lnTo>
                  <a:pt x="53848" y="71628"/>
                </a:lnTo>
                <a:lnTo>
                  <a:pt x="57023" y="73660"/>
                </a:lnTo>
                <a:lnTo>
                  <a:pt x="59182" y="76200"/>
                </a:lnTo>
                <a:lnTo>
                  <a:pt x="61468" y="78740"/>
                </a:lnTo>
                <a:lnTo>
                  <a:pt x="62611" y="81788"/>
                </a:lnTo>
                <a:lnTo>
                  <a:pt x="62611" y="88646"/>
                </a:lnTo>
                <a:lnTo>
                  <a:pt x="52070" y="100330"/>
                </a:lnTo>
                <a:lnTo>
                  <a:pt x="48768" y="101854"/>
                </a:lnTo>
                <a:lnTo>
                  <a:pt x="44958" y="102616"/>
                </a:lnTo>
                <a:lnTo>
                  <a:pt x="35433" y="102616"/>
                </a:lnTo>
                <a:lnTo>
                  <a:pt x="30734" y="101219"/>
                </a:lnTo>
                <a:lnTo>
                  <a:pt x="22987" y="95758"/>
                </a:lnTo>
                <a:lnTo>
                  <a:pt x="19939" y="91694"/>
                </a:lnTo>
                <a:lnTo>
                  <a:pt x="17653" y="86233"/>
                </a:lnTo>
                <a:lnTo>
                  <a:pt x="0" y="92329"/>
                </a:lnTo>
                <a:lnTo>
                  <a:pt x="33972" y="118833"/>
                </a:lnTo>
                <a:lnTo>
                  <a:pt x="41148" y="119253"/>
                </a:lnTo>
                <a:lnTo>
                  <a:pt x="48768" y="119253"/>
                </a:lnTo>
                <a:lnTo>
                  <a:pt x="55753" y="117983"/>
                </a:lnTo>
                <a:lnTo>
                  <a:pt x="61976" y="115189"/>
                </a:lnTo>
                <a:lnTo>
                  <a:pt x="68072" y="112522"/>
                </a:lnTo>
                <a:lnTo>
                  <a:pt x="72898" y="108712"/>
                </a:lnTo>
                <a:lnTo>
                  <a:pt x="77368" y="102616"/>
                </a:lnTo>
                <a:lnTo>
                  <a:pt x="79883" y="99187"/>
                </a:lnTo>
                <a:lnTo>
                  <a:pt x="81661" y="93726"/>
                </a:lnTo>
                <a:lnTo>
                  <a:pt x="81661" y="81280"/>
                </a:lnTo>
                <a:close/>
              </a:path>
              <a:path w="303530" h="128270">
                <a:moveTo>
                  <a:pt x="175514" y="63373"/>
                </a:moveTo>
                <a:lnTo>
                  <a:pt x="166878" y="25146"/>
                </a:lnTo>
                <a:lnTo>
                  <a:pt x="166776" y="25019"/>
                </a:lnTo>
                <a:lnTo>
                  <a:pt x="161925" y="18669"/>
                </a:lnTo>
                <a:lnTo>
                  <a:pt x="156781" y="15151"/>
                </a:lnTo>
                <a:lnTo>
                  <a:pt x="156781" y="55092"/>
                </a:lnTo>
                <a:lnTo>
                  <a:pt x="156768" y="71589"/>
                </a:lnTo>
                <a:lnTo>
                  <a:pt x="145542" y="97028"/>
                </a:lnTo>
                <a:lnTo>
                  <a:pt x="141986" y="100076"/>
                </a:lnTo>
                <a:lnTo>
                  <a:pt x="137795" y="101600"/>
                </a:lnTo>
                <a:lnTo>
                  <a:pt x="128016" y="101600"/>
                </a:lnTo>
                <a:lnTo>
                  <a:pt x="123698" y="100076"/>
                </a:lnTo>
                <a:lnTo>
                  <a:pt x="120142" y="96901"/>
                </a:lnTo>
                <a:lnTo>
                  <a:pt x="116586" y="93853"/>
                </a:lnTo>
                <a:lnTo>
                  <a:pt x="113792" y="89408"/>
                </a:lnTo>
                <a:lnTo>
                  <a:pt x="109982" y="77978"/>
                </a:lnTo>
                <a:lnTo>
                  <a:pt x="109029" y="71589"/>
                </a:lnTo>
                <a:lnTo>
                  <a:pt x="109016" y="55092"/>
                </a:lnTo>
                <a:lnTo>
                  <a:pt x="109982" y="48641"/>
                </a:lnTo>
                <a:lnTo>
                  <a:pt x="113792" y="37211"/>
                </a:lnTo>
                <a:lnTo>
                  <a:pt x="116586" y="32766"/>
                </a:lnTo>
                <a:lnTo>
                  <a:pt x="120142" y="29718"/>
                </a:lnTo>
                <a:lnTo>
                  <a:pt x="123698" y="26543"/>
                </a:lnTo>
                <a:lnTo>
                  <a:pt x="128016" y="25019"/>
                </a:lnTo>
                <a:lnTo>
                  <a:pt x="137795" y="25019"/>
                </a:lnTo>
                <a:lnTo>
                  <a:pt x="141986" y="26543"/>
                </a:lnTo>
                <a:lnTo>
                  <a:pt x="145542" y="29591"/>
                </a:lnTo>
                <a:lnTo>
                  <a:pt x="149225" y="32639"/>
                </a:lnTo>
                <a:lnTo>
                  <a:pt x="151892" y="37084"/>
                </a:lnTo>
                <a:lnTo>
                  <a:pt x="153924" y="42926"/>
                </a:lnTo>
                <a:lnTo>
                  <a:pt x="155829" y="48641"/>
                </a:lnTo>
                <a:lnTo>
                  <a:pt x="156781" y="55092"/>
                </a:lnTo>
                <a:lnTo>
                  <a:pt x="156781" y="15151"/>
                </a:lnTo>
                <a:lnTo>
                  <a:pt x="155448" y="14224"/>
                </a:lnTo>
                <a:lnTo>
                  <a:pt x="149098" y="9652"/>
                </a:lnTo>
                <a:lnTo>
                  <a:pt x="141478" y="7366"/>
                </a:lnTo>
                <a:lnTo>
                  <a:pt x="124079" y="7366"/>
                </a:lnTo>
                <a:lnTo>
                  <a:pt x="116586" y="9652"/>
                </a:lnTo>
                <a:lnTo>
                  <a:pt x="110236" y="14224"/>
                </a:lnTo>
                <a:lnTo>
                  <a:pt x="103759" y="18669"/>
                </a:lnTo>
                <a:lnTo>
                  <a:pt x="90601" y="55092"/>
                </a:lnTo>
                <a:lnTo>
                  <a:pt x="90297" y="63373"/>
                </a:lnTo>
                <a:lnTo>
                  <a:pt x="90601" y="71589"/>
                </a:lnTo>
                <a:lnTo>
                  <a:pt x="103759" y="107950"/>
                </a:lnTo>
                <a:lnTo>
                  <a:pt x="124079" y="119253"/>
                </a:lnTo>
                <a:lnTo>
                  <a:pt x="141478" y="119253"/>
                </a:lnTo>
                <a:lnTo>
                  <a:pt x="149098" y="116967"/>
                </a:lnTo>
                <a:lnTo>
                  <a:pt x="161925" y="107950"/>
                </a:lnTo>
                <a:lnTo>
                  <a:pt x="166776" y="101600"/>
                </a:lnTo>
                <a:lnTo>
                  <a:pt x="166878" y="101473"/>
                </a:lnTo>
                <a:lnTo>
                  <a:pt x="170307" y="92964"/>
                </a:lnTo>
                <a:lnTo>
                  <a:pt x="172554" y="86398"/>
                </a:lnTo>
                <a:lnTo>
                  <a:pt x="174193" y="79273"/>
                </a:lnTo>
                <a:lnTo>
                  <a:pt x="175171" y="71589"/>
                </a:lnTo>
                <a:lnTo>
                  <a:pt x="175514" y="63373"/>
                </a:lnTo>
                <a:close/>
              </a:path>
              <a:path w="303530" h="128270">
                <a:moveTo>
                  <a:pt x="287401" y="15240"/>
                </a:moveTo>
                <a:lnTo>
                  <a:pt x="212979" y="15240"/>
                </a:lnTo>
                <a:lnTo>
                  <a:pt x="212979" y="0"/>
                </a:lnTo>
                <a:lnTo>
                  <a:pt x="196469" y="0"/>
                </a:lnTo>
                <a:lnTo>
                  <a:pt x="196469" y="15240"/>
                </a:lnTo>
                <a:lnTo>
                  <a:pt x="196469" y="27940"/>
                </a:lnTo>
                <a:lnTo>
                  <a:pt x="196469" y="41910"/>
                </a:lnTo>
                <a:lnTo>
                  <a:pt x="196469" y="54610"/>
                </a:lnTo>
                <a:lnTo>
                  <a:pt x="287401" y="54610"/>
                </a:lnTo>
                <a:lnTo>
                  <a:pt x="287401" y="41910"/>
                </a:lnTo>
                <a:lnTo>
                  <a:pt x="212979" y="41910"/>
                </a:lnTo>
                <a:lnTo>
                  <a:pt x="212979" y="27940"/>
                </a:lnTo>
                <a:lnTo>
                  <a:pt x="270764" y="27940"/>
                </a:lnTo>
                <a:lnTo>
                  <a:pt x="270764" y="41783"/>
                </a:lnTo>
                <a:lnTo>
                  <a:pt x="287401" y="41783"/>
                </a:lnTo>
                <a:lnTo>
                  <a:pt x="287401" y="27940"/>
                </a:lnTo>
                <a:lnTo>
                  <a:pt x="287401" y="27686"/>
                </a:lnTo>
                <a:lnTo>
                  <a:pt x="287401" y="15240"/>
                </a:lnTo>
                <a:close/>
              </a:path>
              <a:path w="303530" h="128270">
                <a:moveTo>
                  <a:pt x="287401" y="254"/>
                </a:moveTo>
                <a:lnTo>
                  <a:pt x="270764" y="254"/>
                </a:lnTo>
                <a:lnTo>
                  <a:pt x="270764" y="15113"/>
                </a:lnTo>
                <a:lnTo>
                  <a:pt x="287401" y="15113"/>
                </a:lnTo>
                <a:lnTo>
                  <a:pt x="287401" y="254"/>
                </a:lnTo>
                <a:close/>
              </a:path>
              <a:path w="303530" h="128270">
                <a:moveTo>
                  <a:pt x="289814" y="114300"/>
                </a:moveTo>
                <a:lnTo>
                  <a:pt x="211963" y="114300"/>
                </a:lnTo>
                <a:lnTo>
                  <a:pt x="211963" y="91440"/>
                </a:lnTo>
                <a:lnTo>
                  <a:pt x="195326" y="91440"/>
                </a:lnTo>
                <a:lnTo>
                  <a:pt x="195326" y="114300"/>
                </a:lnTo>
                <a:lnTo>
                  <a:pt x="195326" y="128270"/>
                </a:lnTo>
                <a:lnTo>
                  <a:pt x="289814" y="128270"/>
                </a:lnTo>
                <a:lnTo>
                  <a:pt x="289814" y="114300"/>
                </a:lnTo>
                <a:close/>
              </a:path>
              <a:path w="303530" h="128270">
                <a:moveTo>
                  <a:pt x="303276" y="65405"/>
                </a:moveTo>
                <a:lnTo>
                  <a:pt x="180594" y="65405"/>
                </a:lnTo>
                <a:lnTo>
                  <a:pt x="180594" y="78740"/>
                </a:lnTo>
                <a:lnTo>
                  <a:pt x="234823" y="78740"/>
                </a:lnTo>
                <a:lnTo>
                  <a:pt x="234823" y="101854"/>
                </a:lnTo>
                <a:lnTo>
                  <a:pt x="251714" y="101854"/>
                </a:lnTo>
                <a:lnTo>
                  <a:pt x="251714" y="78740"/>
                </a:lnTo>
                <a:lnTo>
                  <a:pt x="303276" y="78740"/>
                </a:lnTo>
                <a:lnTo>
                  <a:pt x="303276" y="65405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3476752" y="4208653"/>
            <a:ext cx="966469" cy="134620"/>
            <a:chOff x="3476752" y="4208653"/>
            <a:chExt cx="966469" cy="134620"/>
          </a:xfrm>
        </p:grpSpPr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76752" y="4208653"/>
              <a:ext cx="248285" cy="13271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64661" y="4208653"/>
              <a:ext cx="112649" cy="13398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913251" y="4211320"/>
              <a:ext cx="247523" cy="13157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195064" y="4214241"/>
              <a:ext cx="247903" cy="128650"/>
            </a:xfrm>
            <a:prstGeom prst="rect">
              <a:avLst/>
            </a:prstGeom>
          </p:spPr>
        </p:pic>
      </p:grpSp>
      <p:sp>
        <p:nvSpPr>
          <p:cNvPr id="54" name="object 54"/>
          <p:cNvSpPr/>
          <p:nvPr/>
        </p:nvSpPr>
        <p:spPr>
          <a:xfrm>
            <a:off x="744486" y="2582164"/>
            <a:ext cx="278765" cy="130810"/>
          </a:xfrm>
          <a:custGeom>
            <a:avLst/>
            <a:gdLst/>
            <a:ahLst/>
            <a:cxnLst/>
            <a:rect l="l" t="t" r="r" b="b"/>
            <a:pathLst>
              <a:path w="278765" h="130810">
                <a:moveTo>
                  <a:pt x="128308" y="102615"/>
                </a:moveTo>
                <a:lnTo>
                  <a:pt x="122961" y="102615"/>
                </a:lnTo>
                <a:lnTo>
                  <a:pt x="120599" y="103124"/>
                </a:lnTo>
                <a:lnTo>
                  <a:pt x="118478" y="104393"/>
                </a:lnTo>
                <a:lnTo>
                  <a:pt x="116357" y="105536"/>
                </a:lnTo>
                <a:lnTo>
                  <a:pt x="114693" y="107187"/>
                </a:lnTo>
                <a:lnTo>
                  <a:pt x="112255" y="111505"/>
                </a:lnTo>
                <a:lnTo>
                  <a:pt x="111679" y="113664"/>
                </a:lnTo>
                <a:lnTo>
                  <a:pt x="111709" y="120395"/>
                </a:lnTo>
                <a:lnTo>
                  <a:pt x="113055" y="123697"/>
                </a:lnTo>
                <a:lnTo>
                  <a:pt x="115696" y="126364"/>
                </a:lnTo>
                <a:lnTo>
                  <a:pt x="118338" y="128904"/>
                </a:lnTo>
                <a:lnTo>
                  <a:pt x="121691" y="130301"/>
                </a:lnTo>
                <a:lnTo>
                  <a:pt x="128422" y="130301"/>
                </a:lnTo>
                <a:lnTo>
                  <a:pt x="139915" y="113664"/>
                </a:lnTo>
                <a:lnTo>
                  <a:pt x="139318" y="111378"/>
                </a:lnTo>
                <a:lnTo>
                  <a:pt x="138074" y="109219"/>
                </a:lnTo>
                <a:lnTo>
                  <a:pt x="136817" y="107187"/>
                </a:lnTo>
                <a:lnTo>
                  <a:pt x="135115" y="105536"/>
                </a:lnTo>
                <a:lnTo>
                  <a:pt x="132930" y="104393"/>
                </a:lnTo>
                <a:lnTo>
                  <a:pt x="130759" y="103124"/>
                </a:lnTo>
                <a:lnTo>
                  <a:pt x="128308" y="102615"/>
                </a:lnTo>
                <a:close/>
              </a:path>
              <a:path w="278765" h="130810">
                <a:moveTo>
                  <a:pt x="82537" y="102234"/>
                </a:moveTo>
                <a:lnTo>
                  <a:pt x="61125" y="102234"/>
                </a:lnTo>
                <a:lnTo>
                  <a:pt x="61125" y="128524"/>
                </a:lnTo>
                <a:lnTo>
                  <a:pt x="82537" y="128524"/>
                </a:lnTo>
                <a:lnTo>
                  <a:pt x="82537" y="102234"/>
                </a:lnTo>
                <a:close/>
              </a:path>
              <a:path w="278765" h="130810">
                <a:moveTo>
                  <a:pt x="70180" y="2412"/>
                </a:moveTo>
                <a:lnTo>
                  <a:pt x="45973" y="2412"/>
                </a:lnTo>
                <a:lnTo>
                  <a:pt x="0" y="82041"/>
                </a:lnTo>
                <a:lnTo>
                  <a:pt x="0" y="102234"/>
                </a:lnTo>
                <a:lnTo>
                  <a:pt x="101523" y="102234"/>
                </a:lnTo>
                <a:lnTo>
                  <a:pt x="101523" y="82041"/>
                </a:lnTo>
                <a:lnTo>
                  <a:pt x="25082" y="82041"/>
                </a:lnTo>
                <a:lnTo>
                  <a:pt x="25082" y="81152"/>
                </a:lnTo>
                <a:lnTo>
                  <a:pt x="70180" y="2412"/>
                </a:lnTo>
                <a:close/>
              </a:path>
              <a:path w="278765" h="130810">
                <a:moveTo>
                  <a:pt x="82537" y="47751"/>
                </a:moveTo>
                <a:lnTo>
                  <a:pt x="61125" y="47751"/>
                </a:lnTo>
                <a:lnTo>
                  <a:pt x="61125" y="82041"/>
                </a:lnTo>
                <a:lnTo>
                  <a:pt x="82537" y="82041"/>
                </a:lnTo>
                <a:lnTo>
                  <a:pt x="82537" y="47751"/>
                </a:lnTo>
                <a:close/>
              </a:path>
              <a:path w="278765" h="130810">
                <a:moveTo>
                  <a:pt x="271416" y="20065"/>
                </a:moveTo>
                <a:lnTo>
                  <a:pt x="237617" y="20065"/>
                </a:lnTo>
                <a:lnTo>
                  <a:pt x="241338" y="20954"/>
                </a:lnTo>
                <a:lnTo>
                  <a:pt x="244525" y="22605"/>
                </a:lnTo>
                <a:lnTo>
                  <a:pt x="254622" y="36702"/>
                </a:lnTo>
                <a:lnTo>
                  <a:pt x="254571" y="47370"/>
                </a:lnTo>
                <a:lnTo>
                  <a:pt x="227329" y="83057"/>
                </a:lnTo>
                <a:lnTo>
                  <a:pt x="191592" y="108838"/>
                </a:lnTo>
                <a:lnTo>
                  <a:pt x="191592" y="128524"/>
                </a:lnTo>
                <a:lnTo>
                  <a:pt x="278307" y="128524"/>
                </a:lnTo>
                <a:lnTo>
                  <a:pt x="278307" y="108457"/>
                </a:lnTo>
                <a:lnTo>
                  <a:pt x="226072" y="108457"/>
                </a:lnTo>
                <a:lnTo>
                  <a:pt x="226072" y="107950"/>
                </a:lnTo>
                <a:lnTo>
                  <a:pt x="256696" y="82196"/>
                </a:lnTo>
                <a:lnTo>
                  <a:pt x="275734" y="48926"/>
                </a:lnTo>
                <a:lnTo>
                  <a:pt x="276567" y="32765"/>
                </a:lnTo>
                <a:lnTo>
                  <a:pt x="274751" y="25780"/>
                </a:lnTo>
                <a:lnTo>
                  <a:pt x="271416" y="20065"/>
                </a:lnTo>
                <a:close/>
              </a:path>
              <a:path w="278765" h="130810">
                <a:moveTo>
                  <a:pt x="241858" y="0"/>
                </a:moveTo>
                <a:lnTo>
                  <a:pt x="233375" y="0"/>
                </a:lnTo>
                <a:lnTo>
                  <a:pt x="225791" y="523"/>
                </a:lnTo>
                <a:lnTo>
                  <a:pt x="193583" y="25780"/>
                </a:lnTo>
                <a:lnTo>
                  <a:pt x="190893" y="33654"/>
                </a:lnTo>
                <a:lnTo>
                  <a:pt x="211963" y="38988"/>
                </a:lnTo>
                <a:lnTo>
                  <a:pt x="213817" y="32257"/>
                </a:lnTo>
                <a:lnTo>
                  <a:pt x="216547" y="27431"/>
                </a:lnTo>
                <a:lnTo>
                  <a:pt x="223748" y="21589"/>
                </a:lnTo>
                <a:lnTo>
                  <a:pt x="228155" y="20065"/>
                </a:lnTo>
                <a:lnTo>
                  <a:pt x="271416" y="20065"/>
                </a:lnTo>
                <a:lnTo>
                  <a:pt x="267500" y="13461"/>
                </a:lnTo>
                <a:lnTo>
                  <a:pt x="262420" y="8635"/>
                </a:lnTo>
                <a:lnTo>
                  <a:pt x="249351" y="1777"/>
                </a:lnTo>
                <a:lnTo>
                  <a:pt x="241858" y="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4260" y="2827019"/>
            <a:ext cx="241300" cy="172720"/>
          </a:xfrm>
          <a:custGeom>
            <a:avLst/>
            <a:gdLst/>
            <a:ahLst/>
            <a:cxnLst/>
            <a:rect l="l" t="t" r="r" b="b"/>
            <a:pathLst>
              <a:path w="241300" h="172719">
                <a:moveTo>
                  <a:pt x="46139" y="9017"/>
                </a:moveTo>
                <a:lnTo>
                  <a:pt x="22288" y="9017"/>
                </a:lnTo>
                <a:lnTo>
                  <a:pt x="17157" y="18478"/>
                </a:lnTo>
                <a:lnTo>
                  <a:pt x="3200" y="58864"/>
                </a:lnTo>
                <a:lnTo>
                  <a:pt x="0" y="91440"/>
                </a:lnTo>
                <a:lnTo>
                  <a:pt x="342" y="102235"/>
                </a:lnTo>
                <a:lnTo>
                  <a:pt x="8864" y="143903"/>
                </a:lnTo>
                <a:lnTo>
                  <a:pt x="22288" y="172720"/>
                </a:lnTo>
                <a:lnTo>
                  <a:pt x="46139" y="172720"/>
                </a:lnTo>
                <a:lnTo>
                  <a:pt x="40792" y="163753"/>
                </a:lnTo>
                <a:lnTo>
                  <a:pt x="36093" y="154343"/>
                </a:lnTo>
                <a:lnTo>
                  <a:pt x="23901" y="112979"/>
                </a:lnTo>
                <a:lnTo>
                  <a:pt x="22288" y="90932"/>
                </a:lnTo>
                <a:lnTo>
                  <a:pt x="22707" y="79717"/>
                </a:lnTo>
                <a:lnTo>
                  <a:pt x="32016" y="37185"/>
                </a:lnTo>
                <a:lnTo>
                  <a:pt x="40792" y="17995"/>
                </a:lnTo>
                <a:lnTo>
                  <a:pt x="46139" y="9017"/>
                </a:lnTo>
                <a:close/>
              </a:path>
              <a:path w="241300" h="172719">
                <a:moveTo>
                  <a:pt x="174612" y="100330"/>
                </a:moveTo>
                <a:lnTo>
                  <a:pt x="64389" y="100330"/>
                </a:lnTo>
                <a:lnTo>
                  <a:pt x="64389" y="115570"/>
                </a:lnTo>
                <a:lnTo>
                  <a:pt x="154940" y="115570"/>
                </a:lnTo>
                <a:lnTo>
                  <a:pt x="154940" y="151130"/>
                </a:lnTo>
                <a:lnTo>
                  <a:pt x="174612" y="151130"/>
                </a:lnTo>
                <a:lnTo>
                  <a:pt x="174612" y="115570"/>
                </a:lnTo>
                <a:lnTo>
                  <a:pt x="174612" y="100330"/>
                </a:lnTo>
                <a:close/>
              </a:path>
              <a:path w="241300" h="172719">
                <a:moveTo>
                  <a:pt x="192024" y="70993"/>
                </a:moveTo>
                <a:lnTo>
                  <a:pt x="129870" y="70993"/>
                </a:lnTo>
                <a:lnTo>
                  <a:pt x="129870" y="54610"/>
                </a:lnTo>
                <a:lnTo>
                  <a:pt x="173748" y="54610"/>
                </a:lnTo>
                <a:lnTo>
                  <a:pt x="173748" y="39370"/>
                </a:lnTo>
                <a:lnTo>
                  <a:pt x="85813" y="39370"/>
                </a:lnTo>
                <a:lnTo>
                  <a:pt x="85813" y="15240"/>
                </a:lnTo>
                <a:lnTo>
                  <a:pt x="154597" y="15240"/>
                </a:lnTo>
                <a:lnTo>
                  <a:pt x="154597" y="38989"/>
                </a:lnTo>
                <a:lnTo>
                  <a:pt x="173748" y="38989"/>
                </a:lnTo>
                <a:lnTo>
                  <a:pt x="173748" y="15240"/>
                </a:lnTo>
                <a:lnTo>
                  <a:pt x="173748" y="14986"/>
                </a:lnTo>
                <a:lnTo>
                  <a:pt x="173748" y="0"/>
                </a:lnTo>
                <a:lnTo>
                  <a:pt x="66484" y="0"/>
                </a:lnTo>
                <a:lnTo>
                  <a:pt x="66484" y="15240"/>
                </a:lnTo>
                <a:lnTo>
                  <a:pt x="66484" y="39370"/>
                </a:lnTo>
                <a:lnTo>
                  <a:pt x="66484" y="54610"/>
                </a:lnTo>
                <a:lnTo>
                  <a:pt x="110363" y="54610"/>
                </a:lnTo>
                <a:lnTo>
                  <a:pt x="110363" y="70993"/>
                </a:lnTo>
                <a:lnTo>
                  <a:pt x="48552" y="70993"/>
                </a:lnTo>
                <a:lnTo>
                  <a:pt x="48552" y="86487"/>
                </a:lnTo>
                <a:lnTo>
                  <a:pt x="192024" y="86487"/>
                </a:lnTo>
                <a:lnTo>
                  <a:pt x="192024" y="70993"/>
                </a:lnTo>
                <a:close/>
              </a:path>
              <a:path w="241300" h="172719">
                <a:moveTo>
                  <a:pt x="241122" y="90424"/>
                </a:moveTo>
                <a:lnTo>
                  <a:pt x="235419" y="48006"/>
                </a:lnTo>
                <a:lnTo>
                  <a:pt x="218833" y="9017"/>
                </a:lnTo>
                <a:lnTo>
                  <a:pt x="194983" y="9017"/>
                </a:lnTo>
                <a:lnTo>
                  <a:pt x="200317" y="17995"/>
                </a:lnTo>
                <a:lnTo>
                  <a:pt x="205028" y="27393"/>
                </a:lnTo>
                <a:lnTo>
                  <a:pt x="217208" y="68732"/>
                </a:lnTo>
                <a:lnTo>
                  <a:pt x="218833" y="90932"/>
                </a:lnTo>
                <a:lnTo>
                  <a:pt x="218401" y="102057"/>
                </a:lnTo>
                <a:lnTo>
                  <a:pt x="209092" y="144513"/>
                </a:lnTo>
                <a:lnTo>
                  <a:pt x="194983" y="172720"/>
                </a:lnTo>
                <a:lnTo>
                  <a:pt x="218833" y="172720"/>
                </a:lnTo>
                <a:lnTo>
                  <a:pt x="235419" y="133350"/>
                </a:lnTo>
                <a:lnTo>
                  <a:pt x="240766" y="101409"/>
                </a:lnTo>
                <a:lnTo>
                  <a:pt x="241122" y="90424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6" name="object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61131"/>
              </p:ext>
            </p:extLst>
          </p:nvPr>
        </p:nvGraphicFramePr>
        <p:xfrm>
          <a:off x="530453" y="1960117"/>
          <a:ext cx="6134735" cy="2475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3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599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9560">
                <a:tc>
                  <a:txBody>
                    <a:bodyPr/>
                    <a:lstStyle/>
                    <a:p>
                      <a:pPr marL="19621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41910" marB="0"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40640" marB="0"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3360"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  <a:solidFill>
                      <a:srgbClr val="3C5799"/>
                    </a:solidFill>
                  </a:tcPr>
                </a:tc>
                <a:tc>
                  <a:txBody>
                    <a:bodyPr/>
                    <a:lstStyle/>
                    <a:p>
                      <a:pPr marR="17335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40640" marB="0"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341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40640" marB="0"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7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400">
                        <a:latin typeface="나눔고딕"/>
                        <a:cs typeface="나눔고딕"/>
                      </a:endParaRPr>
                    </a:p>
                  </a:txBody>
                  <a:tcPr marL="0" marR="0" marT="254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79375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 marR="213360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79375" marB="0">
                    <a:lnL w="3810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marR="103505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79375" marB="0"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3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5557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8001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 marR="21336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8001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3C5799"/>
                      </a:solidFill>
                      <a:prstDash val="solid"/>
                    </a:lnR>
                    <a:lnT w="6350">
                      <a:solidFill>
                        <a:srgbClr val="616EA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7556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80010" marB="0">
                    <a:lnL w="19050">
                      <a:solidFill>
                        <a:srgbClr val="3C5799"/>
                      </a:solidFill>
                      <a:prstDash val="solid"/>
                    </a:lnL>
                    <a:lnR w="19050">
                      <a:solidFill>
                        <a:srgbClr val="3C5799"/>
                      </a:solidFill>
                      <a:prstDash val="solid"/>
                    </a:lnR>
                    <a:lnT w="6350">
                      <a:solidFill>
                        <a:srgbClr val="616EA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C5799"/>
                      </a:solidFill>
                      <a:prstDash val="solid"/>
                    </a:lnL>
                    <a:lnT w="6350">
                      <a:solidFill>
                        <a:srgbClr val="616EA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31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01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9300" marR="8509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6985" marB="0">
                    <a:lnL w="38100">
                      <a:solidFill>
                        <a:srgbClr val="FFFFFF"/>
                      </a:solidFill>
                      <a:prstDash val="solid"/>
                    </a:lnL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1920" marR="10350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6985" marB="0"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6985" marB="0"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R w="381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80010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 marR="21336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80010" marB="0">
                    <a:lnL w="3810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415" marR="103505"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1200">
                        <a:latin typeface="나눔고딕"/>
                        <a:cs typeface="나눔고딕"/>
                      </a:endParaRPr>
                    </a:p>
                  </a:txBody>
                  <a:tcPr marL="0" marR="0" marT="80010" marB="0"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616EA8"/>
                      </a:solidFill>
                      <a:prstDash val="solid"/>
                    </a:lnT>
                    <a:lnB w="6350">
                      <a:solidFill>
                        <a:srgbClr val="616EA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7" name="object 57"/>
          <p:cNvSpPr/>
          <p:nvPr/>
        </p:nvSpPr>
        <p:spPr>
          <a:xfrm>
            <a:off x="3049270" y="300596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0828" y="0"/>
                </a:moveTo>
                <a:lnTo>
                  <a:pt x="17399" y="0"/>
                </a:lnTo>
                <a:lnTo>
                  <a:pt x="13969" y="0"/>
                </a:lnTo>
                <a:lnTo>
                  <a:pt x="11049" y="634"/>
                </a:lnTo>
                <a:lnTo>
                  <a:pt x="5715" y="3682"/>
                </a:lnTo>
                <a:lnTo>
                  <a:pt x="3682" y="5714"/>
                </a:lnTo>
                <a:lnTo>
                  <a:pt x="2286" y="8381"/>
                </a:lnTo>
                <a:lnTo>
                  <a:pt x="762" y="10921"/>
                </a:lnTo>
                <a:lnTo>
                  <a:pt x="0" y="13969"/>
                </a:lnTo>
                <a:lnTo>
                  <a:pt x="0" y="20700"/>
                </a:lnTo>
                <a:lnTo>
                  <a:pt x="13969" y="34797"/>
                </a:lnTo>
                <a:lnTo>
                  <a:pt x="20828" y="34797"/>
                </a:lnTo>
                <a:lnTo>
                  <a:pt x="34925" y="20700"/>
                </a:lnTo>
                <a:lnTo>
                  <a:pt x="34925" y="13969"/>
                </a:lnTo>
                <a:lnTo>
                  <a:pt x="34162" y="10921"/>
                </a:lnTo>
                <a:lnTo>
                  <a:pt x="31242" y="5714"/>
                </a:lnTo>
                <a:lnTo>
                  <a:pt x="29210" y="3682"/>
                </a:lnTo>
                <a:lnTo>
                  <a:pt x="23875" y="634"/>
                </a:lnTo>
                <a:lnTo>
                  <a:pt x="20828" y="0"/>
                </a:lnTo>
                <a:close/>
              </a:path>
            </a:pathLst>
          </a:custGeom>
          <a:solidFill>
            <a:srgbClr val="79A0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049270" y="3226942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0828" y="0"/>
                </a:moveTo>
                <a:lnTo>
                  <a:pt x="17399" y="0"/>
                </a:lnTo>
                <a:lnTo>
                  <a:pt x="13969" y="0"/>
                </a:lnTo>
                <a:lnTo>
                  <a:pt x="11049" y="634"/>
                </a:lnTo>
                <a:lnTo>
                  <a:pt x="5715" y="3682"/>
                </a:lnTo>
                <a:lnTo>
                  <a:pt x="3682" y="5714"/>
                </a:lnTo>
                <a:lnTo>
                  <a:pt x="2286" y="8381"/>
                </a:lnTo>
                <a:lnTo>
                  <a:pt x="762" y="10922"/>
                </a:lnTo>
                <a:lnTo>
                  <a:pt x="0" y="13970"/>
                </a:lnTo>
                <a:lnTo>
                  <a:pt x="0" y="20700"/>
                </a:lnTo>
                <a:lnTo>
                  <a:pt x="13969" y="34798"/>
                </a:lnTo>
                <a:lnTo>
                  <a:pt x="20828" y="34798"/>
                </a:lnTo>
                <a:lnTo>
                  <a:pt x="34925" y="20700"/>
                </a:lnTo>
                <a:lnTo>
                  <a:pt x="34925" y="13970"/>
                </a:lnTo>
                <a:lnTo>
                  <a:pt x="34162" y="10922"/>
                </a:lnTo>
                <a:lnTo>
                  <a:pt x="31242" y="5714"/>
                </a:lnTo>
                <a:lnTo>
                  <a:pt x="29210" y="3682"/>
                </a:lnTo>
                <a:lnTo>
                  <a:pt x="23875" y="634"/>
                </a:lnTo>
                <a:lnTo>
                  <a:pt x="20828" y="0"/>
                </a:lnTo>
                <a:close/>
              </a:path>
            </a:pathLst>
          </a:custGeom>
          <a:solidFill>
            <a:srgbClr val="79A0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049270" y="388988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0828" y="0"/>
                </a:moveTo>
                <a:lnTo>
                  <a:pt x="17399" y="0"/>
                </a:lnTo>
                <a:lnTo>
                  <a:pt x="13969" y="0"/>
                </a:lnTo>
                <a:lnTo>
                  <a:pt x="11049" y="634"/>
                </a:lnTo>
                <a:lnTo>
                  <a:pt x="5715" y="3682"/>
                </a:lnTo>
                <a:lnTo>
                  <a:pt x="3682" y="5714"/>
                </a:lnTo>
                <a:lnTo>
                  <a:pt x="2286" y="8381"/>
                </a:lnTo>
                <a:lnTo>
                  <a:pt x="762" y="10921"/>
                </a:lnTo>
                <a:lnTo>
                  <a:pt x="0" y="13969"/>
                </a:lnTo>
                <a:lnTo>
                  <a:pt x="0" y="20700"/>
                </a:lnTo>
                <a:lnTo>
                  <a:pt x="13969" y="34797"/>
                </a:lnTo>
                <a:lnTo>
                  <a:pt x="20828" y="34797"/>
                </a:lnTo>
                <a:lnTo>
                  <a:pt x="34925" y="20700"/>
                </a:lnTo>
                <a:lnTo>
                  <a:pt x="34925" y="13969"/>
                </a:lnTo>
                <a:lnTo>
                  <a:pt x="34162" y="10921"/>
                </a:lnTo>
                <a:lnTo>
                  <a:pt x="31242" y="5714"/>
                </a:lnTo>
                <a:lnTo>
                  <a:pt x="29210" y="3682"/>
                </a:lnTo>
                <a:lnTo>
                  <a:pt x="23875" y="634"/>
                </a:lnTo>
                <a:lnTo>
                  <a:pt x="20828" y="0"/>
                </a:lnTo>
                <a:close/>
              </a:path>
            </a:pathLst>
          </a:custGeom>
          <a:solidFill>
            <a:srgbClr val="79A0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888991" y="2991230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24003" y="0"/>
                </a:moveTo>
                <a:lnTo>
                  <a:pt x="18796" y="0"/>
                </a:lnTo>
                <a:lnTo>
                  <a:pt x="13588" y="0"/>
                </a:lnTo>
                <a:lnTo>
                  <a:pt x="9144" y="1904"/>
                </a:lnTo>
                <a:lnTo>
                  <a:pt x="5461" y="5461"/>
                </a:lnTo>
                <a:lnTo>
                  <a:pt x="1778" y="9144"/>
                </a:lnTo>
                <a:lnTo>
                  <a:pt x="0" y="13589"/>
                </a:lnTo>
                <a:lnTo>
                  <a:pt x="0" y="24002"/>
                </a:lnTo>
                <a:lnTo>
                  <a:pt x="1778" y="28448"/>
                </a:lnTo>
                <a:lnTo>
                  <a:pt x="5461" y="32258"/>
                </a:lnTo>
                <a:lnTo>
                  <a:pt x="9144" y="35941"/>
                </a:lnTo>
                <a:lnTo>
                  <a:pt x="13588" y="37719"/>
                </a:lnTo>
                <a:lnTo>
                  <a:pt x="24003" y="37719"/>
                </a:lnTo>
                <a:lnTo>
                  <a:pt x="28448" y="35941"/>
                </a:lnTo>
                <a:lnTo>
                  <a:pt x="32131" y="32258"/>
                </a:lnTo>
                <a:lnTo>
                  <a:pt x="35813" y="28448"/>
                </a:lnTo>
                <a:lnTo>
                  <a:pt x="37719" y="24002"/>
                </a:lnTo>
                <a:lnTo>
                  <a:pt x="37719" y="13589"/>
                </a:lnTo>
                <a:lnTo>
                  <a:pt x="35813" y="9144"/>
                </a:lnTo>
                <a:lnTo>
                  <a:pt x="32131" y="5461"/>
                </a:lnTo>
                <a:lnTo>
                  <a:pt x="28448" y="1904"/>
                </a:lnTo>
                <a:lnTo>
                  <a:pt x="24003" y="0"/>
                </a:lnTo>
                <a:close/>
              </a:path>
            </a:pathLst>
          </a:custGeom>
          <a:solidFill>
            <a:srgbClr val="1BAD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888991" y="3212210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24003" y="0"/>
                </a:moveTo>
                <a:lnTo>
                  <a:pt x="18796" y="0"/>
                </a:lnTo>
                <a:lnTo>
                  <a:pt x="13588" y="0"/>
                </a:lnTo>
                <a:lnTo>
                  <a:pt x="9144" y="1905"/>
                </a:lnTo>
                <a:lnTo>
                  <a:pt x="5461" y="5461"/>
                </a:lnTo>
                <a:lnTo>
                  <a:pt x="1778" y="9144"/>
                </a:lnTo>
                <a:lnTo>
                  <a:pt x="0" y="13589"/>
                </a:lnTo>
                <a:lnTo>
                  <a:pt x="0" y="24003"/>
                </a:lnTo>
                <a:lnTo>
                  <a:pt x="1778" y="28448"/>
                </a:lnTo>
                <a:lnTo>
                  <a:pt x="5461" y="32258"/>
                </a:lnTo>
                <a:lnTo>
                  <a:pt x="9144" y="35941"/>
                </a:lnTo>
                <a:lnTo>
                  <a:pt x="13588" y="37719"/>
                </a:lnTo>
                <a:lnTo>
                  <a:pt x="24003" y="37719"/>
                </a:lnTo>
                <a:lnTo>
                  <a:pt x="28448" y="35941"/>
                </a:lnTo>
                <a:lnTo>
                  <a:pt x="32131" y="32258"/>
                </a:lnTo>
                <a:lnTo>
                  <a:pt x="35813" y="28448"/>
                </a:lnTo>
                <a:lnTo>
                  <a:pt x="37719" y="24003"/>
                </a:lnTo>
                <a:lnTo>
                  <a:pt x="37719" y="13589"/>
                </a:lnTo>
                <a:lnTo>
                  <a:pt x="35813" y="9144"/>
                </a:lnTo>
                <a:lnTo>
                  <a:pt x="32131" y="5461"/>
                </a:lnTo>
                <a:lnTo>
                  <a:pt x="28448" y="1905"/>
                </a:lnTo>
                <a:lnTo>
                  <a:pt x="24003" y="0"/>
                </a:lnTo>
                <a:close/>
              </a:path>
            </a:pathLst>
          </a:custGeom>
          <a:solidFill>
            <a:srgbClr val="1BAD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888991" y="3433190"/>
            <a:ext cx="38100" cy="38100"/>
          </a:xfrm>
          <a:custGeom>
            <a:avLst/>
            <a:gdLst/>
            <a:ahLst/>
            <a:cxnLst/>
            <a:rect l="l" t="t" r="r" b="b"/>
            <a:pathLst>
              <a:path w="38100" h="38100">
                <a:moveTo>
                  <a:pt x="24003" y="0"/>
                </a:moveTo>
                <a:lnTo>
                  <a:pt x="18796" y="0"/>
                </a:lnTo>
                <a:lnTo>
                  <a:pt x="13588" y="0"/>
                </a:lnTo>
                <a:lnTo>
                  <a:pt x="9144" y="1905"/>
                </a:lnTo>
                <a:lnTo>
                  <a:pt x="5461" y="5461"/>
                </a:lnTo>
                <a:lnTo>
                  <a:pt x="1778" y="9144"/>
                </a:lnTo>
                <a:lnTo>
                  <a:pt x="0" y="13588"/>
                </a:lnTo>
                <a:lnTo>
                  <a:pt x="0" y="24003"/>
                </a:lnTo>
                <a:lnTo>
                  <a:pt x="1778" y="28448"/>
                </a:lnTo>
                <a:lnTo>
                  <a:pt x="5461" y="32258"/>
                </a:lnTo>
                <a:lnTo>
                  <a:pt x="9144" y="35941"/>
                </a:lnTo>
                <a:lnTo>
                  <a:pt x="13588" y="37719"/>
                </a:lnTo>
                <a:lnTo>
                  <a:pt x="24003" y="37719"/>
                </a:lnTo>
                <a:lnTo>
                  <a:pt x="28448" y="35941"/>
                </a:lnTo>
                <a:lnTo>
                  <a:pt x="32131" y="32258"/>
                </a:lnTo>
                <a:lnTo>
                  <a:pt x="35813" y="28448"/>
                </a:lnTo>
                <a:lnTo>
                  <a:pt x="37719" y="24003"/>
                </a:lnTo>
                <a:lnTo>
                  <a:pt x="37719" y="13588"/>
                </a:lnTo>
                <a:lnTo>
                  <a:pt x="35813" y="9144"/>
                </a:lnTo>
                <a:lnTo>
                  <a:pt x="32131" y="5461"/>
                </a:lnTo>
                <a:lnTo>
                  <a:pt x="28448" y="1905"/>
                </a:lnTo>
                <a:lnTo>
                  <a:pt x="24003" y="0"/>
                </a:lnTo>
                <a:close/>
              </a:path>
            </a:pathLst>
          </a:custGeom>
          <a:solidFill>
            <a:srgbClr val="1BAD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3" name="object 63"/>
          <p:cNvGrpSpPr/>
          <p:nvPr/>
        </p:nvGrpSpPr>
        <p:grpSpPr>
          <a:xfrm>
            <a:off x="-3175" y="0"/>
            <a:ext cx="6861175" cy="1119505"/>
            <a:chOff x="-3175" y="0"/>
            <a:chExt cx="6861175" cy="1119505"/>
          </a:xfrm>
        </p:grpSpPr>
        <p:pic>
          <p:nvPicPr>
            <p:cNvPr id="64" name="object 64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0" y="0"/>
              <a:ext cx="2160015" cy="1115949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160015" y="0"/>
              <a:ext cx="4697730" cy="1116330"/>
            </a:xfrm>
            <a:custGeom>
              <a:avLst/>
              <a:gdLst/>
              <a:ahLst/>
              <a:cxnLst/>
              <a:rect l="l" t="t" r="r" b="b"/>
              <a:pathLst>
                <a:path w="4697730" h="1116330">
                  <a:moveTo>
                    <a:pt x="4697476" y="0"/>
                  </a:moveTo>
                  <a:lnTo>
                    <a:pt x="0" y="0"/>
                  </a:lnTo>
                  <a:lnTo>
                    <a:pt x="0" y="1115999"/>
                  </a:lnTo>
                  <a:lnTo>
                    <a:pt x="4697476" y="1115999"/>
                  </a:lnTo>
                  <a:lnTo>
                    <a:pt x="4697476" y="0"/>
                  </a:lnTo>
                  <a:close/>
                </a:path>
              </a:pathLst>
            </a:custGeom>
            <a:solidFill>
              <a:srgbClr val="568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0" y="1115949"/>
              <a:ext cx="6845300" cy="0"/>
            </a:xfrm>
            <a:custGeom>
              <a:avLst/>
              <a:gdLst/>
              <a:ahLst/>
              <a:cxnLst/>
              <a:rect l="l" t="t" r="r" b="b"/>
              <a:pathLst>
                <a:path w="6845300">
                  <a:moveTo>
                    <a:pt x="0" y="0"/>
                  </a:moveTo>
                  <a:lnTo>
                    <a:pt x="6845300" y="0"/>
                  </a:lnTo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156840" y="0"/>
              <a:ext cx="6350" cy="1116330"/>
            </a:xfrm>
            <a:custGeom>
              <a:avLst/>
              <a:gdLst/>
              <a:ahLst/>
              <a:cxnLst/>
              <a:rect l="l" t="t" r="r" b="b"/>
              <a:pathLst>
                <a:path w="6350" h="1116330">
                  <a:moveTo>
                    <a:pt x="0" y="1115949"/>
                  </a:moveTo>
                  <a:lnTo>
                    <a:pt x="6350" y="1115949"/>
                  </a:lnTo>
                  <a:lnTo>
                    <a:pt x="6350" y="0"/>
                  </a:lnTo>
                  <a:lnTo>
                    <a:pt x="0" y="0"/>
                  </a:lnTo>
                  <a:lnTo>
                    <a:pt x="0" y="1115949"/>
                  </a:lnTo>
                  <a:close/>
                </a:path>
              </a:pathLst>
            </a:custGeom>
            <a:solidFill>
              <a:srgbClr val="0D3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27811" y="647446"/>
              <a:ext cx="1042669" cy="6603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25576" y="754125"/>
              <a:ext cx="1107389" cy="191389"/>
            </a:xfrm>
            <a:prstGeom prst="rect">
              <a:avLst/>
            </a:prstGeom>
          </p:spPr>
        </p:pic>
      </p:grpSp>
      <p:sp>
        <p:nvSpPr>
          <p:cNvPr id="70" name="object 70"/>
          <p:cNvSpPr txBox="1"/>
          <p:nvPr/>
        </p:nvSpPr>
        <p:spPr>
          <a:xfrm>
            <a:off x="509422" y="611251"/>
            <a:ext cx="114109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15" dirty="0">
                <a:latin typeface="나눔고딕"/>
                <a:cs typeface="나눔고딕"/>
              </a:rPr>
              <a:t>Korea </a:t>
            </a:r>
            <a:r>
              <a:rPr sz="700" b="1" spc="10" dirty="0">
                <a:latin typeface="나눔고딕"/>
                <a:cs typeface="나눔고딕"/>
              </a:rPr>
              <a:t>Institute of </a:t>
            </a:r>
            <a:r>
              <a:rPr sz="700" b="1" spc="-15" dirty="0">
                <a:latin typeface="나눔고딕"/>
                <a:cs typeface="나눔고딕"/>
              </a:rPr>
              <a:t>Human </a:t>
            </a:r>
            <a:r>
              <a:rPr sz="700" b="1" spc="-10" dirty="0">
                <a:latin typeface="나눔고딕"/>
                <a:cs typeface="나눔고딕"/>
              </a:rPr>
              <a:t> </a:t>
            </a:r>
            <a:r>
              <a:rPr sz="700" b="1" spc="15" dirty="0">
                <a:latin typeface="나눔고딕"/>
                <a:cs typeface="나눔고딕"/>
              </a:rPr>
              <a:t>Resources </a:t>
            </a:r>
            <a:r>
              <a:rPr sz="700" b="1" dirty="0">
                <a:latin typeface="나눔고딕"/>
                <a:cs typeface="나눔고딕"/>
              </a:rPr>
              <a:t>Development </a:t>
            </a:r>
            <a:r>
              <a:rPr sz="700" b="1" spc="-20" dirty="0">
                <a:latin typeface="나눔고딕"/>
                <a:cs typeface="나눔고딕"/>
              </a:rPr>
              <a:t>in </a:t>
            </a:r>
            <a:r>
              <a:rPr sz="700" b="1" spc="-185" dirty="0">
                <a:latin typeface="나눔고딕"/>
                <a:cs typeface="나눔고딕"/>
              </a:rPr>
              <a:t> </a:t>
            </a:r>
            <a:r>
              <a:rPr sz="700" b="1" spc="20" dirty="0">
                <a:latin typeface="나눔고딕"/>
                <a:cs typeface="나눔고딕"/>
              </a:rPr>
              <a:t>Science</a:t>
            </a:r>
            <a:r>
              <a:rPr sz="700" b="1" spc="-15" dirty="0">
                <a:latin typeface="나눔고딕"/>
                <a:cs typeface="나눔고딕"/>
              </a:rPr>
              <a:t> </a:t>
            </a:r>
            <a:r>
              <a:rPr sz="700" b="1" spc="5" dirty="0">
                <a:latin typeface="나눔고딕"/>
                <a:cs typeface="나눔고딕"/>
              </a:rPr>
              <a:t>and</a:t>
            </a:r>
            <a:r>
              <a:rPr sz="700" b="1" spc="-45" dirty="0">
                <a:latin typeface="나눔고딕"/>
                <a:cs typeface="나눔고딕"/>
              </a:rPr>
              <a:t> </a:t>
            </a:r>
            <a:r>
              <a:rPr sz="700" b="1" spc="15" dirty="0">
                <a:latin typeface="나눔고딕"/>
                <a:cs typeface="나눔고딕"/>
              </a:rPr>
              <a:t>Technology</a:t>
            </a:r>
            <a:endParaRPr sz="700">
              <a:latin typeface="나눔고딕"/>
              <a:cs typeface="나눔고딕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2387219" y="617093"/>
            <a:ext cx="1038860" cy="297180"/>
          </a:xfrm>
          <a:custGeom>
            <a:avLst/>
            <a:gdLst/>
            <a:ahLst/>
            <a:cxnLst/>
            <a:rect l="l" t="t" r="r" b="b"/>
            <a:pathLst>
              <a:path w="1038860" h="297180">
                <a:moveTo>
                  <a:pt x="958595" y="164210"/>
                </a:moveTo>
                <a:lnTo>
                  <a:pt x="951097" y="164518"/>
                </a:lnTo>
                <a:lnTo>
                  <a:pt x="943848" y="165433"/>
                </a:lnTo>
                <a:lnTo>
                  <a:pt x="906907" y="182372"/>
                </a:lnTo>
                <a:lnTo>
                  <a:pt x="887126" y="216439"/>
                </a:lnTo>
                <a:lnTo>
                  <a:pt x="885697" y="230758"/>
                </a:lnTo>
                <a:lnTo>
                  <a:pt x="886055" y="238041"/>
                </a:lnTo>
                <a:lnTo>
                  <a:pt x="902217" y="274421"/>
                </a:lnTo>
                <a:lnTo>
                  <a:pt x="936861" y="294501"/>
                </a:lnTo>
                <a:lnTo>
                  <a:pt x="958595" y="297179"/>
                </a:lnTo>
                <a:lnTo>
                  <a:pt x="966094" y="296874"/>
                </a:lnTo>
                <a:lnTo>
                  <a:pt x="1005117" y="283140"/>
                </a:lnTo>
                <a:lnTo>
                  <a:pt x="1019888" y="268224"/>
                </a:lnTo>
                <a:lnTo>
                  <a:pt x="958595" y="268224"/>
                </a:lnTo>
                <a:lnTo>
                  <a:pt x="949930" y="267557"/>
                </a:lnTo>
                <a:lnTo>
                  <a:pt x="919890" y="238446"/>
                </a:lnTo>
                <a:lnTo>
                  <a:pt x="919226" y="230758"/>
                </a:lnTo>
                <a:lnTo>
                  <a:pt x="919890" y="222998"/>
                </a:lnTo>
                <a:lnTo>
                  <a:pt x="949930" y="193833"/>
                </a:lnTo>
                <a:lnTo>
                  <a:pt x="958595" y="193166"/>
                </a:lnTo>
                <a:lnTo>
                  <a:pt x="1019888" y="193166"/>
                </a:lnTo>
                <a:lnTo>
                  <a:pt x="1019127" y="192008"/>
                </a:lnTo>
                <a:lnTo>
                  <a:pt x="987044" y="169036"/>
                </a:lnTo>
                <a:lnTo>
                  <a:pt x="966094" y="164518"/>
                </a:lnTo>
                <a:lnTo>
                  <a:pt x="958595" y="164210"/>
                </a:lnTo>
                <a:close/>
              </a:path>
              <a:path w="1038860" h="297180">
                <a:moveTo>
                  <a:pt x="1019888" y="193166"/>
                </a:moveTo>
                <a:lnTo>
                  <a:pt x="958595" y="193166"/>
                </a:lnTo>
                <a:lnTo>
                  <a:pt x="967261" y="193833"/>
                </a:lnTo>
                <a:lnTo>
                  <a:pt x="974963" y="195833"/>
                </a:lnTo>
                <a:lnTo>
                  <a:pt x="997966" y="230758"/>
                </a:lnTo>
                <a:lnTo>
                  <a:pt x="997301" y="238446"/>
                </a:lnTo>
                <a:lnTo>
                  <a:pt x="967261" y="267557"/>
                </a:lnTo>
                <a:lnTo>
                  <a:pt x="958595" y="268224"/>
                </a:lnTo>
                <a:lnTo>
                  <a:pt x="1019888" y="268224"/>
                </a:lnTo>
                <a:lnTo>
                  <a:pt x="1031494" y="230758"/>
                </a:lnTo>
                <a:lnTo>
                  <a:pt x="1031136" y="223420"/>
                </a:lnTo>
                <a:lnTo>
                  <a:pt x="1030065" y="216439"/>
                </a:lnTo>
                <a:lnTo>
                  <a:pt x="1028279" y="209792"/>
                </a:lnTo>
                <a:lnTo>
                  <a:pt x="1025779" y="203453"/>
                </a:lnTo>
                <a:lnTo>
                  <a:pt x="1022732" y="197498"/>
                </a:lnTo>
                <a:lnTo>
                  <a:pt x="1019888" y="193166"/>
                </a:lnTo>
                <a:close/>
              </a:path>
              <a:path w="1038860" h="297180">
                <a:moveTo>
                  <a:pt x="484250" y="195325"/>
                </a:moveTo>
                <a:lnTo>
                  <a:pt x="307594" y="195325"/>
                </a:lnTo>
                <a:lnTo>
                  <a:pt x="307594" y="224916"/>
                </a:lnTo>
                <a:lnTo>
                  <a:pt x="458978" y="224916"/>
                </a:lnTo>
                <a:lnTo>
                  <a:pt x="458978" y="288671"/>
                </a:lnTo>
                <a:lnTo>
                  <a:pt x="460501" y="290702"/>
                </a:lnTo>
                <a:lnTo>
                  <a:pt x="466598" y="292734"/>
                </a:lnTo>
                <a:lnTo>
                  <a:pt x="470788" y="293242"/>
                </a:lnTo>
                <a:lnTo>
                  <a:pt x="481330" y="293242"/>
                </a:lnTo>
                <a:lnTo>
                  <a:pt x="485520" y="292734"/>
                </a:lnTo>
                <a:lnTo>
                  <a:pt x="491363" y="290956"/>
                </a:lnTo>
                <a:lnTo>
                  <a:pt x="492887" y="289051"/>
                </a:lnTo>
                <a:lnTo>
                  <a:pt x="492887" y="203453"/>
                </a:lnTo>
                <a:lnTo>
                  <a:pt x="491870" y="199898"/>
                </a:lnTo>
                <a:lnTo>
                  <a:pt x="489838" y="198120"/>
                </a:lnTo>
                <a:lnTo>
                  <a:pt x="487806" y="196214"/>
                </a:lnTo>
                <a:lnTo>
                  <a:pt x="484250" y="195325"/>
                </a:lnTo>
                <a:close/>
              </a:path>
              <a:path w="1038860" h="297180">
                <a:moveTo>
                  <a:pt x="373380" y="168275"/>
                </a:moveTo>
                <a:lnTo>
                  <a:pt x="339598" y="168275"/>
                </a:lnTo>
                <a:lnTo>
                  <a:pt x="339598" y="195325"/>
                </a:lnTo>
                <a:lnTo>
                  <a:pt x="373380" y="195325"/>
                </a:lnTo>
                <a:lnTo>
                  <a:pt x="373380" y="168275"/>
                </a:lnTo>
                <a:close/>
              </a:path>
              <a:path w="1038860" h="297180">
                <a:moveTo>
                  <a:pt x="461772" y="168275"/>
                </a:moveTo>
                <a:lnTo>
                  <a:pt x="427989" y="168275"/>
                </a:lnTo>
                <a:lnTo>
                  <a:pt x="427989" y="195325"/>
                </a:lnTo>
                <a:lnTo>
                  <a:pt x="461772" y="195325"/>
                </a:lnTo>
                <a:lnTo>
                  <a:pt x="461772" y="168275"/>
                </a:lnTo>
                <a:close/>
              </a:path>
              <a:path w="1038860" h="297180">
                <a:moveTo>
                  <a:pt x="530606" y="138937"/>
                </a:moveTo>
                <a:lnTo>
                  <a:pt x="271272" y="138937"/>
                </a:lnTo>
                <a:lnTo>
                  <a:pt x="271272" y="168275"/>
                </a:lnTo>
                <a:lnTo>
                  <a:pt x="528066" y="168275"/>
                </a:lnTo>
                <a:lnTo>
                  <a:pt x="529844" y="167131"/>
                </a:lnTo>
                <a:lnTo>
                  <a:pt x="531113" y="164973"/>
                </a:lnTo>
                <a:lnTo>
                  <a:pt x="532383" y="162940"/>
                </a:lnTo>
                <a:lnTo>
                  <a:pt x="533145" y="159130"/>
                </a:lnTo>
                <a:lnTo>
                  <a:pt x="533145" y="143890"/>
                </a:lnTo>
                <a:lnTo>
                  <a:pt x="530606" y="138937"/>
                </a:lnTo>
                <a:close/>
              </a:path>
              <a:path w="1038860" h="297180">
                <a:moveTo>
                  <a:pt x="764794" y="161162"/>
                </a:moveTo>
                <a:lnTo>
                  <a:pt x="597154" y="161162"/>
                </a:lnTo>
                <a:lnTo>
                  <a:pt x="597154" y="188975"/>
                </a:lnTo>
                <a:lnTo>
                  <a:pt x="736726" y="188975"/>
                </a:lnTo>
                <a:lnTo>
                  <a:pt x="736726" y="210565"/>
                </a:lnTo>
                <a:lnTo>
                  <a:pt x="597154" y="210565"/>
                </a:lnTo>
                <a:lnTo>
                  <a:pt x="597154" y="265302"/>
                </a:lnTo>
                <a:lnTo>
                  <a:pt x="598169" y="268224"/>
                </a:lnTo>
                <a:lnTo>
                  <a:pt x="602233" y="274574"/>
                </a:lnTo>
                <a:lnTo>
                  <a:pt x="604774" y="277622"/>
                </a:lnTo>
                <a:lnTo>
                  <a:pt x="608076" y="280670"/>
                </a:lnTo>
                <a:lnTo>
                  <a:pt x="610869" y="283336"/>
                </a:lnTo>
                <a:lnTo>
                  <a:pt x="613918" y="285623"/>
                </a:lnTo>
                <a:lnTo>
                  <a:pt x="620268" y="289686"/>
                </a:lnTo>
                <a:lnTo>
                  <a:pt x="623188" y="290702"/>
                </a:lnTo>
                <a:lnTo>
                  <a:pt x="774954" y="290702"/>
                </a:lnTo>
                <a:lnTo>
                  <a:pt x="776605" y="289813"/>
                </a:lnTo>
                <a:lnTo>
                  <a:pt x="777875" y="287908"/>
                </a:lnTo>
                <a:lnTo>
                  <a:pt x="779018" y="285876"/>
                </a:lnTo>
                <a:lnTo>
                  <a:pt x="779653" y="282321"/>
                </a:lnTo>
                <a:lnTo>
                  <a:pt x="779653" y="267715"/>
                </a:lnTo>
                <a:lnTo>
                  <a:pt x="777367" y="263016"/>
                </a:lnTo>
                <a:lnTo>
                  <a:pt x="633222" y="263016"/>
                </a:lnTo>
                <a:lnTo>
                  <a:pt x="630936" y="260730"/>
                </a:lnTo>
                <a:lnTo>
                  <a:pt x="630936" y="238378"/>
                </a:lnTo>
                <a:lnTo>
                  <a:pt x="770508" y="238378"/>
                </a:lnTo>
                <a:lnTo>
                  <a:pt x="770508" y="166242"/>
                </a:lnTo>
                <a:lnTo>
                  <a:pt x="769874" y="163956"/>
                </a:lnTo>
                <a:lnTo>
                  <a:pt x="767207" y="161798"/>
                </a:lnTo>
                <a:lnTo>
                  <a:pt x="764794" y="161162"/>
                </a:lnTo>
                <a:close/>
              </a:path>
              <a:path w="1038860" h="297180">
                <a:moveTo>
                  <a:pt x="257175" y="216407"/>
                </a:moveTo>
                <a:lnTo>
                  <a:pt x="0" y="216407"/>
                </a:lnTo>
                <a:lnTo>
                  <a:pt x="0" y="245999"/>
                </a:lnTo>
                <a:lnTo>
                  <a:pt x="256794" y="245999"/>
                </a:lnTo>
                <a:lnTo>
                  <a:pt x="258572" y="244855"/>
                </a:lnTo>
                <a:lnTo>
                  <a:pt x="259842" y="242697"/>
                </a:lnTo>
                <a:lnTo>
                  <a:pt x="261112" y="240664"/>
                </a:lnTo>
                <a:lnTo>
                  <a:pt x="261874" y="236854"/>
                </a:lnTo>
                <a:lnTo>
                  <a:pt x="261874" y="226949"/>
                </a:lnTo>
                <a:lnTo>
                  <a:pt x="261238" y="223265"/>
                </a:lnTo>
                <a:lnTo>
                  <a:pt x="260095" y="220472"/>
                </a:lnTo>
                <a:lnTo>
                  <a:pt x="259080" y="217804"/>
                </a:lnTo>
                <a:lnTo>
                  <a:pt x="257175" y="216407"/>
                </a:lnTo>
                <a:close/>
              </a:path>
              <a:path w="1038860" h="297180">
                <a:moveTo>
                  <a:pt x="91693" y="128015"/>
                </a:moveTo>
                <a:lnTo>
                  <a:pt x="57912" y="128015"/>
                </a:lnTo>
                <a:lnTo>
                  <a:pt x="57912" y="216407"/>
                </a:lnTo>
                <a:lnTo>
                  <a:pt x="91693" y="216407"/>
                </a:lnTo>
                <a:lnTo>
                  <a:pt x="91693" y="128015"/>
                </a:lnTo>
                <a:close/>
              </a:path>
              <a:path w="1038860" h="297180">
                <a:moveTo>
                  <a:pt x="155448" y="128015"/>
                </a:moveTo>
                <a:lnTo>
                  <a:pt x="121666" y="128015"/>
                </a:lnTo>
                <a:lnTo>
                  <a:pt x="121666" y="216407"/>
                </a:lnTo>
                <a:lnTo>
                  <a:pt x="155448" y="216407"/>
                </a:lnTo>
                <a:lnTo>
                  <a:pt x="155448" y="128015"/>
                </a:lnTo>
                <a:close/>
              </a:path>
              <a:path w="1038860" h="297180">
                <a:moveTo>
                  <a:pt x="188722" y="31114"/>
                </a:moveTo>
                <a:lnTo>
                  <a:pt x="38988" y="31114"/>
                </a:lnTo>
                <a:lnTo>
                  <a:pt x="38988" y="60578"/>
                </a:lnTo>
                <a:lnTo>
                  <a:pt x="180212" y="60578"/>
                </a:lnTo>
                <a:lnTo>
                  <a:pt x="182753" y="61340"/>
                </a:lnTo>
                <a:lnTo>
                  <a:pt x="185800" y="63880"/>
                </a:lnTo>
                <a:lnTo>
                  <a:pt x="186562" y="66675"/>
                </a:lnTo>
                <a:lnTo>
                  <a:pt x="186562" y="173354"/>
                </a:lnTo>
                <a:lnTo>
                  <a:pt x="187960" y="175132"/>
                </a:lnTo>
                <a:lnTo>
                  <a:pt x="191007" y="176275"/>
                </a:lnTo>
                <a:lnTo>
                  <a:pt x="193929" y="177418"/>
                </a:lnTo>
                <a:lnTo>
                  <a:pt x="197993" y="177926"/>
                </a:lnTo>
                <a:lnTo>
                  <a:pt x="214630" y="177926"/>
                </a:lnTo>
                <a:lnTo>
                  <a:pt x="220344" y="175640"/>
                </a:lnTo>
                <a:lnTo>
                  <a:pt x="220344" y="62102"/>
                </a:lnTo>
                <a:lnTo>
                  <a:pt x="219201" y="58674"/>
                </a:lnTo>
                <a:lnTo>
                  <a:pt x="216662" y="54863"/>
                </a:lnTo>
                <a:lnTo>
                  <a:pt x="214249" y="50926"/>
                </a:lnTo>
                <a:lnTo>
                  <a:pt x="211581" y="47498"/>
                </a:lnTo>
                <a:lnTo>
                  <a:pt x="208533" y="44450"/>
                </a:lnTo>
                <a:lnTo>
                  <a:pt x="205231" y="41021"/>
                </a:lnTo>
                <a:lnTo>
                  <a:pt x="201422" y="37973"/>
                </a:lnTo>
                <a:lnTo>
                  <a:pt x="197104" y="35178"/>
                </a:lnTo>
                <a:lnTo>
                  <a:pt x="192658" y="32384"/>
                </a:lnTo>
                <a:lnTo>
                  <a:pt x="188722" y="31114"/>
                </a:lnTo>
                <a:close/>
              </a:path>
              <a:path w="1038860" h="297180">
                <a:moveTo>
                  <a:pt x="615442" y="10922"/>
                </a:moveTo>
                <a:lnTo>
                  <a:pt x="574294" y="22240"/>
                </a:lnTo>
                <a:lnTo>
                  <a:pt x="547268" y="57179"/>
                </a:lnTo>
                <a:lnTo>
                  <a:pt x="544322" y="76200"/>
                </a:lnTo>
                <a:lnTo>
                  <a:pt x="544653" y="82772"/>
                </a:lnTo>
                <a:lnTo>
                  <a:pt x="564007" y="122047"/>
                </a:lnTo>
                <a:lnTo>
                  <a:pt x="600201" y="140096"/>
                </a:lnTo>
                <a:lnTo>
                  <a:pt x="615442" y="141350"/>
                </a:lnTo>
                <a:lnTo>
                  <a:pt x="623159" y="141039"/>
                </a:lnTo>
                <a:lnTo>
                  <a:pt x="661646" y="126287"/>
                </a:lnTo>
                <a:lnTo>
                  <a:pt x="675457" y="112395"/>
                </a:lnTo>
                <a:lnTo>
                  <a:pt x="615442" y="112395"/>
                </a:lnTo>
                <a:lnTo>
                  <a:pt x="607061" y="111750"/>
                </a:lnTo>
                <a:lnTo>
                  <a:pt x="578469" y="83514"/>
                </a:lnTo>
                <a:lnTo>
                  <a:pt x="577850" y="76200"/>
                </a:lnTo>
                <a:lnTo>
                  <a:pt x="578469" y="68867"/>
                </a:lnTo>
                <a:lnTo>
                  <a:pt x="607061" y="40542"/>
                </a:lnTo>
                <a:lnTo>
                  <a:pt x="615442" y="39877"/>
                </a:lnTo>
                <a:lnTo>
                  <a:pt x="674837" y="39877"/>
                </a:lnTo>
                <a:lnTo>
                  <a:pt x="671048" y="35018"/>
                </a:lnTo>
                <a:lnTo>
                  <a:pt x="637498" y="13868"/>
                </a:lnTo>
                <a:lnTo>
                  <a:pt x="623159" y="11253"/>
                </a:lnTo>
                <a:lnTo>
                  <a:pt x="615442" y="10922"/>
                </a:lnTo>
                <a:close/>
              </a:path>
              <a:path w="1038860" h="297180">
                <a:moveTo>
                  <a:pt x="674837" y="39877"/>
                </a:moveTo>
                <a:lnTo>
                  <a:pt x="615442" y="39877"/>
                </a:lnTo>
                <a:lnTo>
                  <a:pt x="623748" y="40542"/>
                </a:lnTo>
                <a:lnTo>
                  <a:pt x="631126" y="42529"/>
                </a:lnTo>
                <a:lnTo>
                  <a:pt x="652907" y="76200"/>
                </a:lnTo>
                <a:lnTo>
                  <a:pt x="652287" y="83514"/>
                </a:lnTo>
                <a:lnTo>
                  <a:pt x="623748" y="111750"/>
                </a:lnTo>
                <a:lnTo>
                  <a:pt x="615442" y="112395"/>
                </a:lnTo>
                <a:lnTo>
                  <a:pt x="675457" y="112395"/>
                </a:lnTo>
                <a:lnTo>
                  <a:pt x="686435" y="76200"/>
                </a:lnTo>
                <a:lnTo>
                  <a:pt x="686103" y="69701"/>
                </a:lnTo>
                <a:lnTo>
                  <a:pt x="674973" y="40052"/>
                </a:lnTo>
                <a:lnTo>
                  <a:pt x="674837" y="39877"/>
                </a:lnTo>
                <a:close/>
              </a:path>
              <a:path w="1038860" h="297180">
                <a:moveTo>
                  <a:pt x="400812" y="0"/>
                </a:moveTo>
                <a:lnTo>
                  <a:pt x="359886" y="9128"/>
                </a:lnTo>
                <a:lnTo>
                  <a:pt x="330620" y="40886"/>
                </a:lnTo>
                <a:lnTo>
                  <a:pt x="327406" y="60959"/>
                </a:lnTo>
                <a:lnTo>
                  <a:pt x="327763" y="68079"/>
                </a:lnTo>
                <a:lnTo>
                  <a:pt x="348995" y="105917"/>
                </a:lnTo>
                <a:lnTo>
                  <a:pt x="386270" y="120872"/>
                </a:lnTo>
                <a:lnTo>
                  <a:pt x="400812" y="121920"/>
                </a:lnTo>
                <a:lnTo>
                  <a:pt x="408166" y="121658"/>
                </a:lnTo>
                <a:lnTo>
                  <a:pt x="447385" y="109585"/>
                </a:lnTo>
                <a:lnTo>
                  <a:pt x="464832" y="93852"/>
                </a:lnTo>
                <a:lnTo>
                  <a:pt x="394462" y="93852"/>
                </a:lnTo>
                <a:lnTo>
                  <a:pt x="388874" y="92963"/>
                </a:lnTo>
                <a:lnTo>
                  <a:pt x="384048" y="91312"/>
                </a:lnTo>
                <a:lnTo>
                  <a:pt x="379222" y="89534"/>
                </a:lnTo>
                <a:lnTo>
                  <a:pt x="375031" y="87249"/>
                </a:lnTo>
                <a:lnTo>
                  <a:pt x="371601" y="84200"/>
                </a:lnTo>
                <a:lnTo>
                  <a:pt x="368045" y="81279"/>
                </a:lnTo>
                <a:lnTo>
                  <a:pt x="365506" y="77850"/>
                </a:lnTo>
                <a:lnTo>
                  <a:pt x="363600" y="73913"/>
                </a:lnTo>
                <a:lnTo>
                  <a:pt x="361823" y="69976"/>
                </a:lnTo>
                <a:lnTo>
                  <a:pt x="360933" y="65658"/>
                </a:lnTo>
                <a:lnTo>
                  <a:pt x="360933" y="56514"/>
                </a:lnTo>
                <a:lnTo>
                  <a:pt x="371601" y="37591"/>
                </a:lnTo>
                <a:lnTo>
                  <a:pt x="375031" y="34671"/>
                </a:lnTo>
                <a:lnTo>
                  <a:pt x="379222" y="32384"/>
                </a:lnTo>
                <a:lnTo>
                  <a:pt x="388874" y="28828"/>
                </a:lnTo>
                <a:lnTo>
                  <a:pt x="394462" y="28066"/>
                </a:lnTo>
                <a:lnTo>
                  <a:pt x="464832" y="28066"/>
                </a:lnTo>
                <a:lnTo>
                  <a:pt x="464566" y="27558"/>
                </a:lnTo>
                <a:lnTo>
                  <a:pt x="429132" y="4063"/>
                </a:lnTo>
                <a:lnTo>
                  <a:pt x="408166" y="259"/>
                </a:lnTo>
                <a:lnTo>
                  <a:pt x="400812" y="0"/>
                </a:lnTo>
                <a:close/>
              </a:path>
              <a:path w="1038860" h="297180">
                <a:moveTo>
                  <a:pt x="464832" y="28066"/>
                </a:moveTo>
                <a:lnTo>
                  <a:pt x="400557" y="28066"/>
                </a:lnTo>
                <a:lnTo>
                  <a:pt x="409320" y="28662"/>
                </a:lnTo>
                <a:lnTo>
                  <a:pt x="417131" y="30448"/>
                </a:lnTo>
                <a:lnTo>
                  <a:pt x="440689" y="60959"/>
                </a:lnTo>
                <a:lnTo>
                  <a:pt x="440021" y="67556"/>
                </a:lnTo>
                <a:lnTo>
                  <a:pt x="409320" y="93255"/>
                </a:lnTo>
                <a:lnTo>
                  <a:pt x="400557" y="93852"/>
                </a:lnTo>
                <a:lnTo>
                  <a:pt x="464832" y="93852"/>
                </a:lnTo>
                <a:lnTo>
                  <a:pt x="474218" y="60959"/>
                </a:lnTo>
                <a:lnTo>
                  <a:pt x="473860" y="53840"/>
                </a:lnTo>
                <a:lnTo>
                  <a:pt x="472789" y="47148"/>
                </a:lnTo>
                <a:lnTo>
                  <a:pt x="471003" y="40886"/>
                </a:lnTo>
                <a:lnTo>
                  <a:pt x="468503" y="35051"/>
                </a:lnTo>
                <a:lnTo>
                  <a:pt x="464832" y="28066"/>
                </a:lnTo>
                <a:close/>
              </a:path>
              <a:path w="1038860" h="297180">
                <a:moveTo>
                  <a:pt x="1038732" y="10032"/>
                </a:moveTo>
                <a:lnTo>
                  <a:pt x="1004951" y="10032"/>
                </a:lnTo>
                <a:lnTo>
                  <a:pt x="1004951" y="62737"/>
                </a:lnTo>
                <a:lnTo>
                  <a:pt x="948182" y="62737"/>
                </a:lnTo>
                <a:lnTo>
                  <a:pt x="948182" y="92075"/>
                </a:lnTo>
                <a:lnTo>
                  <a:pt x="1004951" y="92075"/>
                </a:lnTo>
                <a:lnTo>
                  <a:pt x="1004951" y="159130"/>
                </a:lnTo>
                <a:lnTo>
                  <a:pt x="1010539" y="161543"/>
                </a:lnTo>
                <a:lnTo>
                  <a:pt x="1026414" y="161543"/>
                </a:lnTo>
                <a:lnTo>
                  <a:pt x="1030351" y="161035"/>
                </a:lnTo>
                <a:lnTo>
                  <a:pt x="1033780" y="160020"/>
                </a:lnTo>
                <a:lnTo>
                  <a:pt x="1037082" y="159003"/>
                </a:lnTo>
                <a:lnTo>
                  <a:pt x="1038732" y="157099"/>
                </a:lnTo>
                <a:lnTo>
                  <a:pt x="1038732" y="10032"/>
                </a:lnTo>
                <a:close/>
              </a:path>
              <a:path w="1038860" h="297180">
                <a:moveTo>
                  <a:pt x="901572" y="46354"/>
                </a:moveTo>
                <a:lnTo>
                  <a:pt x="866520" y="46354"/>
                </a:lnTo>
                <a:lnTo>
                  <a:pt x="865925" y="53355"/>
                </a:lnTo>
                <a:lnTo>
                  <a:pt x="864711" y="60070"/>
                </a:lnTo>
                <a:lnTo>
                  <a:pt x="846455" y="94868"/>
                </a:lnTo>
                <a:lnTo>
                  <a:pt x="816435" y="122380"/>
                </a:lnTo>
                <a:lnTo>
                  <a:pt x="805307" y="130682"/>
                </a:lnTo>
                <a:lnTo>
                  <a:pt x="802894" y="132587"/>
                </a:lnTo>
                <a:lnTo>
                  <a:pt x="822832" y="155193"/>
                </a:lnTo>
                <a:lnTo>
                  <a:pt x="824992" y="154685"/>
                </a:lnTo>
                <a:lnTo>
                  <a:pt x="859536" y="127634"/>
                </a:lnTo>
                <a:lnTo>
                  <a:pt x="865251" y="122174"/>
                </a:lnTo>
                <a:lnTo>
                  <a:pt x="870457" y="116331"/>
                </a:lnTo>
                <a:lnTo>
                  <a:pt x="879982" y="104012"/>
                </a:lnTo>
                <a:lnTo>
                  <a:pt x="883666" y="97662"/>
                </a:lnTo>
                <a:lnTo>
                  <a:pt x="886332" y="91058"/>
                </a:lnTo>
                <a:lnTo>
                  <a:pt x="922171" y="91058"/>
                </a:lnTo>
                <a:lnTo>
                  <a:pt x="902207" y="54863"/>
                </a:lnTo>
                <a:lnTo>
                  <a:pt x="901572" y="46354"/>
                </a:lnTo>
                <a:close/>
              </a:path>
              <a:path w="1038860" h="297180">
                <a:moveTo>
                  <a:pt x="922171" y="91058"/>
                </a:moveTo>
                <a:lnTo>
                  <a:pt x="886332" y="91058"/>
                </a:lnTo>
                <a:lnTo>
                  <a:pt x="889381" y="97154"/>
                </a:lnTo>
                <a:lnTo>
                  <a:pt x="893064" y="102997"/>
                </a:lnTo>
                <a:lnTo>
                  <a:pt x="897508" y="108584"/>
                </a:lnTo>
                <a:lnTo>
                  <a:pt x="901827" y="114173"/>
                </a:lnTo>
                <a:lnTo>
                  <a:pt x="931671" y="141224"/>
                </a:lnTo>
                <a:lnTo>
                  <a:pt x="940561" y="147447"/>
                </a:lnTo>
                <a:lnTo>
                  <a:pt x="942594" y="148971"/>
                </a:lnTo>
                <a:lnTo>
                  <a:pt x="962532" y="131445"/>
                </a:lnTo>
                <a:lnTo>
                  <a:pt x="963421" y="129412"/>
                </a:lnTo>
                <a:lnTo>
                  <a:pt x="962659" y="127507"/>
                </a:lnTo>
                <a:lnTo>
                  <a:pt x="960373" y="125856"/>
                </a:lnTo>
                <a:lnTo>
                  <a:pt x="954278" y="121157"/>
                </a:lnTo>
                <a:lnTo>
                  <a:pt x="922782" y="91821"/>
                </a:lnTo>
                <a:lnTo>
                  <a:pt x="922171" y="91058"/>
                </a:lnTo>
                <a:close/>
              </a:path>
              <a:path w="1038860" h="297180">
                <a:moveTo>
                  <a:pt x="953134" y="17017"/>
                </a:moveTo>
                <a:lnTo>
                  <a:pt x="814451" y="17017"/>
                </a:lnTo>
                <a:lnTo>
                  <a:pt x="814451" y="46354"/>
                </a:lnTo>
                <a:lnTo>
                  <a:pt x="953134" y="46354"/>
                </a:lnTo>
                <a:lnTo>
                  <a:pt x="955547" y="41528"/>
                </a:lnTo>
                <a:lnTo>
                  <a:pt x="955547" y="21971"/>
                </a:lnTo>
                <a:lnTo>
                  <a:pt x="953134" y="17017"/>
                </a:lnTo>
                <a:close/>
              </a:path>
              <a:path w="1038860" h="297180">
                <a:moveTo>
                  <a:pt x="773557" y="10032"/>
                </a:moveTo>
                <a:lnTo>
                  <a:pt x="739775" y="10032"/>
                </a:lnTo>
                <a:lnTo>
                  <a:pt x="739775" y="144525"/>
                </a:lnTo>
                <a:lnTo>
                  <a:pt x="741299" y="146303"/>
                </a:lnTo>
                <a:lnTo>
                  <a:pt x="744347" y="147447"/>
                </a:lnTo>
                <a:lnTo>
                  <a:pt x="747394" y="148716"/>
                </a:lnTo>
                <a:lnTo>
                  <a:pt x="751586" y="149351"/>
                </a:lnTo>
                <a:lnTo>
                  <a:pt x="761492" y="149351"/>
                </a:lnTo>
                <a:lnTo>
                  <a:pt x="765429" y="148843"/>
                </a:lnTo>
                <a:lnTo>
                  <a:pt x="768731" y="147827"/>
                </a:lnTo>
                <a:lnTo>
                  <a:pt x="771906" y="146811"/>
                </a:lnTo>
                <a:lnTo>
                  <a:pt x="773557" y="144906"/>
                </a:lnTo>
                <a:lnTo>
                  <a:pt x="773557" y="100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8075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교육일정</a:t>
            </a:r>
          </a:p>
        </p:txBody>
      </p:sp>
      <p:grpSp>
        <p:nvGrpSpPr>
          <p:cNvPr id="73" name="object 73"/>
          <p:cNvGrpSpPr/>
          <p:nvPr/>
        </p:nvGrpSpPr>
        <p:grpSpPr>
          <a:xfrm>
            <a:off x="0" y="9365612"/>
            <a:ext cx="6858000" cy="540385"/>
            <a:chOff x="0" y="9365612"/>
            <a:chExt cx="6858000" cy="540385"/>
          </a:xfrm>
        </p:grpSpPr>
        <p:sp>
          <p:nvSpPr>
            <p:cNvPr id="74" name="object 74"/>
            <p:cNvSpPr/>
            <p:nvPr/>
          </p:nvSpPr>
          <p:spPr>
            <a:xfrm>
              <a:off x="0" y="9365614"/>
              <a:ext cx="2160270" cy="540385"/>
            </a:xfrm>
            <a:custGeom>
              <a:avLst/>
              <a:gdLst/>
              <a:ahLst/>
              <a:cxnLst/>
              <a:rect l="l" t="t" r="r" b="b"/>
              <a:pathLst>
                <a:path w="2160270" h="540384">
                  <a:moveTo>
                    <a:pt x="2160016" y="0"/>
                  </a:moveTo>
                  <a:lnTo>
                    <a:pt x="0" y="0"/>
                  </a:lnTo>
                  <a:lnTo>
                    <a:pt x="0" y="540004"/>
                  </a:lnTo>
                  <a:lnTo>
                    <a:pt x="2160016" y="540004"/>
                  </a:lnTo>
                  <a:lnTo>
                    <a:pt x="2160016" y="0"/>
                  </a:lnTo>
                  <a:close/>
                </a:path>
              </a:pathLst>
            </a:custGeom>
            <a:solidFill>
              <a:srgbClr val="568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160016" y="9365612"/>
              <a:ext cx="4697983" cy="54000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85266" y="9503943"/>
              <a:ext cx="129857" cy="150177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530453" y="9503943"/>
              <a:ext cx="259715" cy="252729"/>
            </a:xfrm>
            <a:custGeom>
              <a:avLst/>
              <a:gdLst/>
              <a:ahLst/>
              <a:cxnLst/>
              <a:rect l="l" t="t" r="r" b="b"/>
              <a:pathLst>
                <a:path w="259715" h="252729">
                  <a:moveTo>
                    <a:pt x="133781" y="0"/>
                  </a:moveTo>
                  <a:lnTo>
                    <a:pt x="48666" y="0"/>
                  </a:lnTo>
                  <a:lnTo>
                    <a:pt x="42608" y="10020"/>
                  </a:lnTo>
                  <a:lnTo>
                    <a:pt x="22288" y="53340"/>
                  </a:lnTo>
                  <a:lnTo>
                    <a:pt x="8432" y="98259"/>
                  </a:lnTo>
                  <a:lnTo>
                    <a:pt x="368" y="153835"/>
                  </a:lnTo>
                  <a:lnTo>
                    <a:pt x="0" y="167767"/>
                  </a:lnTo>
                  <a:lnTo>
                    <a:pt x="368" y="182054"/>
                  </a:lnTo>
                  <a:lnTo>
                    <a:pt x="5842" y="223926"/>
                  </a:lnTo>
                  <a:lnTo>
                    <a:pt x="13347" y="252133"/>
                  </a:lnTo>
                  <a:lnTo>
                    <a:pt x="94602" y="252133"/>
                  </a:lnTo>
                  <a:lnTo>
                    <a:pt x="88442" y="230289"/>
                  </a:lnTo>
                  <a:lnTo>
                    <a:pt x="85648" y="219062"/>
                  </a:lnTo>
                  <a:lnTo>
                    <a:pt x="83451" y="207632"/>
                  </a:lnTo>
                  <a:lnTo>
                    <a:pt x="81838" y="195986"/>
                  </a:lnTo>
                  <a:lnTo>
                    <a:pt x="80429" y="176326"/>
                  </a:lnTo>
                  <a:lnTo>
                    <a:pt x="83426" y="169202"/>
                  </a:lnTo>
                  <a:lnTo>
                    <a:pt x="89166" y="163499"/>
                  </a:lnTo>
                  <a:lnTo>
                    <a:pt x="97028" y="159715"/>
                  </a:lnTo>
                  <a:lnTo>
                    <a:pt x="106387" y="158343"/>
                  </a:lnTo>
                  <a:lnTo>
                    <a:pt x="110578" y="158343"/>
                  </a:lnTo>
                  <a:lnTo>
                    <a:pt x="156806" y="191935"/>
                  </a:lnTo>
                  <a:lnTo>
                    <a:pt x="176542" y="236613"/>
                  </a:lnTo>
                  <a:lnTo>
                    <a:pt x="179336" y="251904"/>
                  </a:lnTo>
                  <a:lnTo>
                    <a:pt x="259334" y="251904"/>
                  </a:lnTo>
                  <a:lnTo>
                    <a:pt x="250774" y="209537"/>
                  </a:lnTo>
                  <a:lnTo>
                    <a:pt x="232613" y="171716"/>
                  </a:lnTo>
                  <a:lnTo>
                    <a:pt x="202857" y="138188"/>
                  </a:lnTo>
                  <a:lnTo>
                    <a:pt x="159588" y="108966"/>
                  </a:lnTo>
                  <a:lnTo>
                    <a:pt x="111378" y="89306"/>
                  </a:lnTo>
                  <a:lnTo>
                    <a:pt x="103771" y="85585"/>
                  </a:lnTo>
                  <a:lnTo>
                    <a:pt x="98717" y="78930"/>
                  </a:lnTo>
                  <a:lnTo>
                    <a:pt x="98717" y="70294"/>
                  </a:lnTo>
                  <a:lnTo>
                    <a:pt x="118338" y="25628"/>
                  </a:lnTo>
                  <a:lnTo>
                    <a:pt x="1337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81519" y="9524885"/>
              <a:ext cx="748030" cy="210223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453632" y="9591712"/>
              <a:ext cx="99440" cy="146075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2160016" y="9365614"/>
              <a:ext cx="0" cy="540385"/>
            </a:xfrm>
            <a:custGeom>
              <a:avLst/>
              <a:gdLst/>
              <a:ahLst/>
              <a:cxnLst/>
              <a:rect l="l" t="t" r="r" b="b"/>
              <a:pathLst>
                <a:path h="540384">
                  <a:moveTo>
                    <a:pt x="0" y="0"/>
                  </a:moveTo>
                  <a:lnTo>
                    <a:pt x="0" y="540002"/>
                  </a:lnTo>
                </a:path>
              </a:pathLst>
            </a:custGeom>
            <a:ln w="6350">
              <a:solidFill>
                <a:srgbClr val="0D35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1" name="object 81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540004" y="5399951"/>
            <a:ext cx="5759958" cy="3643249"/>
          </a:xfrm>
          <a:prstGeom prst="rect">
            <a:avLst/>
          </a:prstGeom>
        </p:spPr>
      </p:pic>
      <p:sp>
        <p:nvSpPr>
          <p:cNvPr id="82" name="object 82"/>
          <p:cNvSpPr txBox="1"/>
          <p:nvPr/>
        </p:nvSpPr>
        <p:spPr>
          <a:xfrm>
            <a:off x="4707763" y="8204403"/>
            <a:ext cx="12103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25" dirty="0">
                <a:solidFill>
                  <a:srgbClr val="FFFFFF"/>
                </a:solidFill>
                <a:latin typeface="나눔고딕"/>
                <a:cs typeface="나눔고딕"/>
              </a:rPr>
              <a:t>K</a:t>
            </a:r>
            <a:r>
              <a:rPr sz="4400" b="1" spc="-60" dirty="0">
                <a:solidFill>
                  <a:srgbClr val="FFFFFF"/>
                </a:solidFill>
                <a:latin typeface="나눔고딕"/>
                <a:cs typeface="나눔고딕"/>
              </a:rPr>
              <a:t>I</a:t>
            </a:r>
            <a:r>
              <a:rPr sz="4400" b="1" spc="-200" dirty="0">
                <a:solidFill>
                  <a:srgbClr val="FFFFFF"/>
                </a:solidFill>
                <a:latin typeface="나눔고딕"/>
                <a:cs typeface="나눔고딕"/>
              </a:rPr>
              <a:t>R</a:t>
            </a:r>
            <a:r>
              <a:rPr sz="4400" b="1" spc="-125" dirty="0">
                <a:solidFill>
                  <a:srgbClr val="FFFFFF"/>
                </a:solidFill>
                <a:latin typeface="나눔고딕"/>
                <a:cs typeface="나눔고딕"/>
              </a:rPr>
              <a:t>D</a:t>
            </a:r>
            <a:endParaRPr sz="4400">
              <a:latin typeface="나눔고딕"/>
              <a:cs typeface="나눔고딕"/>
            </a:endParaRPr>
          </a:p>
        </p:txBody>
      </p:sp>
      <p:grpSp>
        <p:nvGrpSpPr>
          <p:cNvPr id="83" name="object 83"/>
          <p:cNvGrpSpPr/>
          <p:nvPr/>
        </p:nvGrpSpPr>
        <p:grpSpPr>
          <a:xfrm>
            <a:off x="549529" y="4624704"/>
            <a:ext cx="2597785" cy="135255"/>
            <a:chOff x="549529" y="4624704"/>
            <a:chExt cx="2597785" cy="135255"/>
          </a:xfrm>
        </p:grpSpPr>
        <p:pic>
          <p:nvPicPr>
            <p:cNvPr id="84" name="object 8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49529" y="4624704"/>
              <a:ext cx="2063750" cy="134874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2648330" y="4624958"/>
              <a:ext cx="499109" cy="134620"/>
            </a:xfrm>
            <a:custGeom>
              <a:avLst/>
              <a:gdLst/>
              <a:ahLst/>
              <a:cxnLst/>
              <a:rect l="l" t="t" r="r" b="b"/>
              <a:pathLst>
                <a:path w="499110" h="134620">
                  <a:moveTo>
                    <a:pt x="153924" y="80517"/>
                  </a:moveTo>
                  <a:lnTo>
                    <a:pt x="137413" y="80517"/>
                  </a:lnTo>
                  <a:lnTo>
                    <a:pt x="137413" y="132841"/>
                  </a:lnTo>
                  <a:lnTo>
                    <a:pt x="229362" y="132841"/>
                  </a:lnTo>
                  <a:lnTo>
                    <a:pt x="229362" y="119633"/>
                  </a:lnTo>
                  <a:lnTo>
                    <a:pt x="153924" y="119633"/>
                  </a:lnTo>
                  <a:lnTo>
                    <a:pt x="153924" y="105917"/>
                  </a:lnTo>
                  <a:lnTo>
                    <a:pt x="229362" y="105917"/>
                  </a:lnTo>
                  <a:lnTo>
                    <a:pt x="229362" y="93471"/>
                  </a:lnTo>
                  <a:lnTo>
                    <a:pt x="153924" y="93471"/>
                  </a:lnTo>
                  <a:lnTo>
                    <a:pt x="153924" y="80517"/>
                  </a:lnTo>
                  <a:close/>
                </a:path>
                <a:path w="499110" h="134620">
                  <a:moveTo>
                    <a:pt x="229362" y="105917"/>
                  </a:moveTo>
                  <a:lnTo>
                    <a:pt x="212979" y="105917"/>
                  </a:lnTo>
                  <a:lnTo>
                    <a:pt x="212979" y="119633"/>
                  </a:lnTo>
                  <a:lnTo>
                    <a:pt x="229362" y="119633"/>
                  </a:lnTo>
                  <a:lnTo>
                    <a:pt x="229362" y="105917"/>
                  </a:lnTo>
                  <a:close/>
                </a:path>
                <a:path w="499110" h="134620">
                  <a:moveTo>
                    <a:pt x="229362" y="80517"/>
                  </a:moveTo>
                  <a:lnTo>
                    <a:pt x="212979" y="80517"/>
                  </a:lnTo>
                  <a:lnTo>
                    <a:pt x="212979" y="93471"/>
                  </a:lnTo>
                  <a:lnTo>
                    <a:pt x="229362" y="93471"/>
                  </a:lnTo>
                  <a:lnTo>
                    <a:pt x="229362" y="80517"/>
                  </a:lnTo>
                  <a:close/>
                </a:path>
                <a:path w="499110" h="134620">
                  <a:moveTo>
                    <a:pt x="52378" y="109219"/>
                  </a:moveTo>
                  <a:lnTo>
                    <a:pt x="37464" y="109219"/>
                  </a:lnTo>
                  <a:lnTo>
                    <a:pt x="39750" y="114807"/>
                  </a:lnTo>
                  <a:lnTo>
                    <a:pt x="42925" y="119761"/>
                  </a:lnTo>
                  <a:lnTo>
                    <a:pt x="47117" y="123951"/>
                  </a:lnTo>
                  <a:lnTo>
                    <a:pt x="51307" y="128269"/>
                  </a:lnTo>
                  <a:lnTo>
                    <a:pt x="56387" y="131571"/>
                  </a:lnTo>
                  <a:lnTo>
                    <a:pt x="62483" y="133730"/>
                  </a:lnTo>
                  <a:lnTo>
                    <a:pt x="68325" y="131317"/>
                  </a:lnTo>
                  <a:lnTo>
                    <a:pt x="73406" y="128015"/>
                  </a:lnTo>
                  <a:lnTo>
                    <a:pt x="81533" y="119379"/>
                  </a:lnTo>
                  <a:lnTo>
                    <a:pt x="82645" y="117601"/>
                  </a:lnTo>
                  <a:lnTo>
                    <a:pt x="62102" y="117601"/>
                  </a:lnTo>
                  <a:lnTo>
                    <a:pt x="56642" y="114045"/>
                  </a:lnTo>
                  <a:lnTo>
                    <a:pt x="52577" y="109600"/>
                  </a:lnTo>
                  <a:lnTo>
                    <a:pt x="52378" y="109219"/>
                  </a:lnTo>
                  <a:close/>
                </a:path>
                <a:path w="499110" h="134620">
                  <a:moveTo>
                    <a:pt x="45593" y="81914"/>
                  </a:moveTo>
                  <a:lnTo>
                    <a:pt x="29463" y="81914"/>
                  </a:lnTo>
                  <a:lnTo>
                    <a:pt x="29376" y="92201"/>
                  </a:lnTo>
                  <a:lnTo>
                    <a:pt x="28448" y="96265"/>
                  </a:lnTo>
                  <a:lnTo>
                    <a:pt x="3429" y="120141"/>
                  </a:lnTo>
                  <a:lnTo>
                    <a:pt x="11556" y="132587"/>
                  </a:lnTo>
                  <a:lnTo>
                    <a:pt x="17652" y="130301"/>
                  </a:lnTo>
                  <a:lnTo>
                    <a:pt x="22860" y="127253"/>
                  </a:lnTo>
                  <a:lnTo>
                    <a:pt x="27177" y="123189"/>
                  </a:lnTo>
                  <a:lnTo>
                    <a:pt x="31623" y="119252"/>
                  </a:lnTo>
                  <a:lnTo>
                    <a:pt x="35051" y="114553"/>
                  </a:lnTo>
                  <a:lnTo>
                    <a:pt x="37464" y="109219"/>
                  </a:lnTo>
                  <a:lnTo>
                    <a:pt x="52378" y="109219"/>
                  </a:lnTo>
                  <a:lnTo>
                    <a:pt x="46989" y="98932"/>
                  </a:lnTo>
                  <a:lnTo>
                    <a:pt x="45593" y="93344"/>
                  </a:lnTo>
                  <a:lnTo>
                    <a:pt x="45593" y="81914"/>
                  </a:lnTo>
                  <a:close/>
                </a:path>
                <a:path w="499110" h="134620">
                  <a:moveTo>
                    <a:pt x="102958" y="108712"/>
                  </a:moveTo>
                  <a:lnTo>
                    <a:pt x="86994" y="108712"/>
                  </a:lnTo>
                  <a:lnTo>
                    <a:pt x="89407" y="114300"/>
                  </a:lnTo>
                  <a:lnTo>
                    <a:pt x="92837" y="119125"/>
                  </a:lnTo>
                  <a:lnTo>
                    <a:pt x="97281" y="123189"/>
                  </a:lnTo>
                  <a:lnTo>
                    <a:pt x="101600" y="127253"/>
                  </a:lnTo>
                  <a:lnTo>
                    <a:pt x="107061" y="130428"/>
                  </a:lnTo>
                  <a:lnTo>
                    <a:pt x="113411" y="132587"/>
                  </a:lnTo>
                  <a:lnTo>
                    <a:pt x="121538" y="120141"/>
                  </a:lnTo>
                  <a:lnTo>
                    <a:pt x="115824" y="118363"/>
                  </a:lnTo>
                  <a:lnTo>
                    <a:pt x="110998" y="115824"/>
                  </a:lnTo>
                  <a:lnTo>
                    <a:pt x="103250" y="109092"/>
                  </a:lnTo>
                  <a:lnTo>
                    <a:pt x="102958" y="108712"/>
                  </a:lnTo>
                  <a:close/>
                </a:path>
                <a:path w="499110" h="134620">
                  <a:moveTo>
                    <a:pt x="95504" y="81914"/>
                  </a:moveTo>
                  <a:lnTo>
                    <a:pt x="79120" y="81914"/>
                  </a:lnTo>
                  <a:lnTo>
                    <a:pt x="79120" y="92837"/>
                  </a:lnTo>
                  <a:lnTo>
                    <a:pt x="77724" y="98298"/>
                  </a:lnTo>
                  <a:lnTo>
                    <a:pt x="74802" y="103758"/>
                  </a:lnTo>
                  <a:lnTo>
                    <a:pt x="72008" y="109219"/>
                  </a:lnTo>
                  <a:lnTo>
                    <a:pt x="67691" y="113791"/>
                  </a:lnTo>
                  <a:lnTo>
                    <a:pt x="62102" y="117601"/>
                  </a:lnTo>
                  <a:lnTo>
                    <a:pt x="82645" y="117601"/>
                  </a:lnTo>
                  <a:lnTo>
                    <a:pt x="84708" y="114300"/>
                  </a:lnTo>
                  <a:lnTo>
                    <a:pt x="86994" y="108712"/>
                  </a:lnTo>
                  <a:lnTo>
                    <a:pt x="102958" y="108712"/>
                  </a:lnTo>
                  <a:lnTo>
                    <a:pt x="100330" y="105282"/>
                  </a:lnTo>
                  <a:lnTo>
                    <a:pt x="98425" y="101091"/>
                  </a:lnTo>
                  <a:lnTo>
                    <a:pt x="96519" y="96774"/>
                  </a:lnTo>
                  <a:lnTo>
                    <a:pt x="95504" y="92201"/>
                  </a:lnTo>
                  <a:lnTo>
                    <a:pt x="95504" y="81914"/>
                  </a:lnTo>
                  <a:close/>
                </a:path>
                <a:path w="499110" h="134620">
                  <a:moveTo>
                    <a:pt x="245237" y="59689"/>
                  </a:moveTo>
                  <a:lnTo>
                    <a:pt x="122555" y="59689"/>
                  </a:lnTo>
                  <a:lnTo>
                    <a:pt x="122555" y="72898"/>
                  </a:lnTo>
                  <a:lnTo>
                    <a:pt x="245237" y="72898"/>
                  </a:lnTo>
                  <a:lnTo>
                    <a:pt x="245237" y="59689"/>
                  </a:lnTo>
                  <a:close/>
                </a:path>
                <a:path w="499110" h="134620">
                  <a:moveTo>
                    <a:pt x="43306" y="7238"/>
                  </a:moveTo>
                  <a:lnTo>
                    <a:pt x="29591" y="7238"/>
                  </a:lnTo>
                  <a:lnTo>
                    <a:pt x="23368" y="8636"/>
                  </a:lnTo>
                  <a:lnTo>
                    <a:pt x="0" y="33146"/>
                  </a:lnTo>
                  <a:lnTo>
                    <a:pt x="0" y="45338"/>
                  </a:lnTo>
                  <a:lnTo>
                    <a:pt x="29591" y="71119"/>
                  </a:lnTo>
                  <a:lnTo>
                    <a:pt x="43306" y="71119"/>
                  </a:lnTo>
                  <a:lnTo>
                    <a:pt x="66942" y="57150"/>
                  </a:lnTo>
                  <a:lnTo>
                    <a:pt x="32512" y="57150"/>
                  </a:lnTo>
                  <a:lnTo>
                    <a:pt x="29082" y="56387"/>
                  </a:lnTo>
                  <a:lnTo>
                    <a:pt x="26035" y="54990"/>
                  </a:lnTo>
                  <a:lnTo>
                    <a:pt x="23113" y="53466"/>
                  </a:lnTo>
                  <a:lnTo>
                    <a:pt x="20700" y="51435"/>
                  </a:lnTo>
                  <a:lnTo>
                    <a:pt x="18923" y="48640"/>
                  </a:lnTo>
                  <a:lnTo>
                    <a:pt x="17144" y="45974"/>
                  </a:lnTo>
                  <a:lnTo>
                    <a:pt x="16382" y="42799"/>
                  </a:lnTo>
                  <a:lnTo>
                    <a:pt x="16382" y="35560"/>
                  </a:lnTo>
                  <a:lnTo>
                    <a:pt x="17144" y="32385"/>
                  </a:lnTo>
                  <a:lnTo>
                    <a:pt x="18923" y="29717"/>
                  </a:lnTo>
                  <a:lnTo>
                    <a:pt x="20700" y="26924"/>
                  </a:lnTo>
                  <a:lnTo>
                    <a:pt x="23113" y="24891"/>
                  </a:lnTo>
                  <a:lnTo>
                    <a:pt x="26035" y="23367"/>
                  </a:lnTo>
                  <a:lnTo>
                    <a:pt x="29082" y="21843"/>
                  </a:lnTo>
                  <a:lnTo>
                    <a:pt x="32512" y="21081"/>
                  </a:lnTo>
                  <a:lnTo>
                    <a:pt x="66858" y="21081"/>
                  </a:lnTo>
                  <a:lnTo>
                    <a:pt x="64769" y="17906"/>
                  </a:lnTo>
                  <a:lnTo>
                    <a:pt x="60451" y="14096"/>
                  </a:lnTo>
                  <a:lnTo>
                    <a:pt x="54991" y="11302"/>
                  </a:lnTo>
                  <a:lnTo>
                    <a:pt x="49402" y="8636"/>
                  </a:lnTo>
                  <a:lnTo>
                    <a:pt x="43306" y="7238"/>
                  </a:lnTo>
                  <a:close/>
                </a:path>
                <a:path w="499110" h="134620">
                  <a:moveTo>
                    <a:pt x="66858" y="21081"/>
                  </a:moveTo>
                  <a:lnTo>
                    <a:pt x="40258" y="21081"/>
                  </a:lnTo>
                  <a:lnTo>
                    <a:pt x="43687" y="21843"/>
                  </a:lnTo>
                  <a:lnTo>
                    <a:pt x="46608" y="23367"/>
                  </a:lnTo>
                  <a:lnTo>
                    <a:pt x="49656" y="24891"/>
                  </a:lnTo>
                  <a:lnTo>
                    <a:pt x="52069" y="26924"/>
                  </a:lnTo>
                  <a:lnTo>
                    <a:pt x="53720" y="29717"/>
                  </a:lnTo>
                  <a:lnTo>
                    <a:pt x="55499" y="32385"/>
                  </a:lnTo>
                  <a:lnTo>
                    <a:pt x="56387" y="35560"/>
                  </a:lnTo>
                  <a:lnTo>
                    <a:pt x="56387" y="42799"/>
                  </a:lnTo>
                  <a:lnTo>
                    <a:pt x="55499" y="45974"/>
                  </a:lnTo>
                  <a:lnTo>
                    <a:pt x="53720" y="48640"/>
                  </a:lnTo>
                  <a:lnTo>
                    <a:pt x="52069" y="51307"/>
                  </a:lnTo>
                  <a:lnTo>
                    <a:pt x="49656" y="53466"/>
                  </a:lnTo>
                  <a:lnTo>
                    <a:pt x="46608" y="54863"/>
                  </a:lnTo>
                  <a:lnTo>
                    <a:pt x="43687" y="56387"/>
                  </a:lnTo>
                  <a:lnTo>
                    <a:pt x="40258" y="57150"/>
                  </a:lnTo>
                  <a:lnTo>
                    <a:pt x="66942" y="57150"/>
                  </a:lnTo>
                  <a:lnTo>
                    <a:pt x="71119" y="50800"/>
                  </a:lnTo>
                  <a:lnTo>
                    <a:pt x="72770" y="45338"/>
                  </a:lnTo>
                  <a:lnTo>
                    <a:pt x="72770" y="33146"/>
                  </a:lnTo>
                  <a:lnTo>
                    <a:pt x="71119" y="27558"/>
                  </a:lnTo>
                  <a:lnTo>
                    <a:pt x="66858" y="21081"/>
                  </a:lnTo>
                  <a:close/>
                </a:path>
                <a:path w="499110" h="134620">
                  <a:moveTo>
                    <a:pt x="271906" y="12953"/>
                  </a:moveTo>
                  <a:lnTo>
                    <a:pt x="255269" y="12953"/>
                  </a:lnTo>
                  <a:lnTo>
                    <a:pt x="255269" y="100711"/>
                  </a:lnTo>
                  <a:lnTo>
                    <a:pt x="266954" y="100711"/>
                  </a:lnTo>
                  <a:lnTo>
                    <a:pt x="284243" y="100381"/>
                  </a:lnTo>
                  <a:lnTo>
                    <a:pt x="301069" y="99218"/>
                  </a:lnTo>
                  <a:lnTo>
                    <a:pt x="317442" y="97246"/>
                  </a:lnTo>
                  <a:lnTo>
                    <a:pt x="333375" y="94487"/>
                  </a:lnTo>
                  <a:lnTo>
                    <a:pt x="332192" y="86360"/>
                  </a:lnTo>
                  <a:lnTo>
                    <a:pt x="271906" y="86360"/>
                  </a:lnTo>
                  <a:lnTo>
                    <a:pt x="271906" y="12953"/>
                  </a:lnTo>
                  <a:close/>
                </a:path>
                <a:path w="499110" h="134620">
                  <a:moveTo>
                    <a:pt x="331343" y="80517"/>
                  </a:moveTo>
                  <a:lnTo>
                    <a:pt x="317269" y="82966"/>
                  </a:lnTo>
                  <a:lnTo>
                    <a:pt x="302672" y="84772"/>
                  </a:lnTo>
                  <a:lnTo>
                    <a:pt x="287551" y="85911"/>
                  </a:lnTo>
                  <a:lnTo>
                    <a:pt x="271906" y="86360"/>
                  </a:lnTo>
                  <a:lnTo>
                    <a:pt x="332192" y="86360"/>
                  </a:lnTo>
                  <a:lnTo>
                    <a:pt x="331343" y="80517"/>
                  </a:lnTo>
                  <a:close/>
                </a:path>
                <a:path w="499110" h="134620">
                  <a:moveTo>
                    <a:pt x="441070" y="12573"/>
                  </a:moveTo>
                  <a:lnTo>
                    <a:pt x="377951" y="12573"/>
                  </a:lnTo>
                  <a:lnTo>
                    <a:pt x="377951" y="101853"/>
                  </a:lnTo>
                  <a:lnTo>
                    <a:pt x="389127" y="101853"/>
                  </a:lnTo>
                  <a:lnTo>
                    <a:pt x="398845" y="101804"/>
                  </a:lnTo>
                  <a:lnTo>
                    <a:pt x="437816" y="99615"/>
                  </a:lnTo>
                  <a:lnTo>
                    <a:pt x="452374" y="97408"/>
                  </a:lnTo>
                  <a:lnTo>
                    <a:pt x="451150" y="87883"/>
                  </a:lnTo>
                  <a:lnTo>
                    <a:pt x="394716" y="87883"/>
                  </a:lnTo>
                  <a:lnTo>
                    <a:pt x="394716" y="26162"/>
                  </a:lnTo>
                  <a:lnTo>
                    <a:pt x="441070" y="26162"/>
                  </a:lnTo>
                  <a:lnTo>
                    <a:pt x="441070" y="12573"/>
                  </a:lnTo>
                  <a:close/>
                </a:path>
                <a:path w="499110" h="134620">
                  <a:moveTo>
                    <a:pt x="450595" y="83565"/>
                  </a:moveTo>
                  <a:lnTo>
                    <a:pt x="410305" y="87502"/>
                  </a:lnTo>
                  <a:lnTo>
                    <a:pt x="394716" y="87883"/>
                  </a:lnTo>
                  <a:lnTo>
                    <a:pt x="451150" y="87883"/>
                  </a:lnTo>
                  <a:lnTo>
                    <a:pt x="450595" y="83565"/>
                  </a:lnTo>
                  <a:close/>
                </a:path>
                <a:path w="499110" h="134620">
                  <a:moveTo>
                    <a:pt x="192405" y="1396"/>
                  </a:moveTo>
                  <a:lnTo>
                    <a:pt x="175387" y="1396"/>
                  </a:lnTo>
                  <a:lnTo>
                    <a:pt x="175387" y="11175"/>
                  </a:lnTo>
                  <a:lnTo>
                    <a:pt x="173355" y="16001"/>
                  </a:lnTo>
                  <a:lnTo>
                    <a:pt x="169544" y="20574"/>
                  </a:lnTo>
                  <a:lnTo>
                    <a:pt x="165735" y="25273"/>
                  </a:lnTo>
                  <a:lnTo>
                    <a:pt x="160274" y="29337"/>
                  </a:lnTo>
                  <a:lnTo>
                    <a:pt x="146176" y="35940"/>
                  </a:lnTo>
                  <a:lnTo>
                    <a:pt x="138049" y="38100"/>
                  </a:lnTo>
                  <a:lnTo>
                    <a:pt x="128905" y="39242"/>
                  </a:lnTo>
                  <a:lnTo>
                    <a:pt x="135000" y="52324"/>
                  </a:lnTo>
                  <a:lnTo>
                    <a:pt x="175768" y="35210"/>
                  </a:lnTo>
                  <a:lnTo>
                    <a:pt x="183895" y="25653"/>
                  </a:lnTo>
                  <a:lnTo>
                    <a:pt x="202585" y="25653"/>
                  </a:lnTo>
                  <a:lnTo>
                    <a:pt x="202056" y="25273"/>
                  </a:lnTo>
                  <a:lnTo>
                    <a:pt x="198246" y="20574"/>
                  </a:lnTo>
                  <a:lnTo>
                    <a:pt x="194310" y="15875"/>
                  </a:lnTo>
                  <a:lnTo>
                    <a:pt x="192455" y="11175"/>
                  </a:lnTo>
                  <a:lnTo>
                    <a:pt x="192405" y="1396"/>
                  </a:lnTo>
                  <a:close/>
                </a:path>
                <a:path w="499110" h="134620">
                  <a:moveTo>
                    <a:pt x="202585" y="25653"/>
                  </a:moveTo>
                  <a:lnTo>
                    <a:pt x="183895" y="25653"/>
                  </a:lnTo>
                  <a:lnTo>
                    <a:pt x="187537" y="30658"/>
                  </a:lnTo>
                  <a:lnTo>
                    <a:pt x="224613" y="50893"/>
                  </a:lnTo>
                  <a:lnTo>
                    <a:pt x="232663" y="52324"/>
                  </a:lnTo>
                  <a:lnTo>
                    <a:pt x="238760" y="39242"/>
                  </a:lnTo>
                  <a:lnTo>
                    <a:pt x="229743" y="38100"/>
                  </a:lnTo>
                  <a:lnTo>
                    <a:pt x="221742" y="35940"/>
                  </a:lnTo>
                  <a:lnTo>
                    <a:pt x="214630" y="32638"/>
                  </a:lnTo>
                  <a:lnTo>
                    <a:pt x="207518" y="29210"/>
                  </a:lnTo>
                  <a:lnTo>
                    <a:pt x="202585" y="25653"/>
                  </a:lnTo>
                  <a:close/>
                </a:path>
                <a:path w="499110" h="134620">
                  <a:moveTo>
                    <a:pt x="109855" y="126"/>
                  </a:moveTo>
                  <a:lnTo>
                    <a:pt x="92963" y="126"/>
                  </a:lnTo>
                  <a:lnTo>
                    <a:pt x="92963" y="76453"/>
                  </a:lnTo>
                  <a:lnTo>
                    <a:pt x="109855" y="76453"/>
                  </a:lnTo>
                  <a:lnTo>
                    <a:pt x="109855" y="126"/>
                  </a:lnTo>
                  <a:close/>
                </a:path>
                <a:path w="499110" h="134620">
                  <a:moveTo>
                    <a:pt x="478027" y="0"/>
                  </a:moveTo>
                  <a:lnTo>
                    <a:pt x="461137" y="0"/>
                  </a:lnTo>
                  <a:lnTo>
                    <a:pt x="461137" y="134619"/>
                  </a:lnTo>
                  <a:lnTo>
                    <a:pt x="478027" y="134619"/>
                  </a:lnTo>
                  <a:lnTo>
                    <a:pt x="478027" y="64642"/>
                  </a:lnTo>
                  <a:lnTo>
                    <a:pt x="498729" y="64642"/>
                  </a:lnTo>
                  <a:lnTo>
                    <a:pt x="498729" y="50800"/>
                  </a:lnTo>
                  <a:lnTo>
                    <a:pt x="478027" y="50800"/>
                  </a:lnTo>
                  <a:lnTo>
                    <a:pt x="478027" y="0"/>
                  </a:lnTo>
                  <a:close/>
                </a:path>
                <a:path w="499110" h="134620">
                  <a:moveTo>
                    <a:pt x="360044" y="0"/>
                  </a:moveTo>
                  <a:lnTo>
                    <a:pt x="343407" y="0"/>
                  </a:lnTo>
                  <a:lnTo>
                    <a:pt x="343407" y="134365"/>
                  </a:lnTo>
                  <a:lnTo>
                    <a:pt x="360044" y="134365"/>
                  </a:lnTo>
                  <a:lnTo>
                    <a:pt x="360044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/>
          <p:nvPr/>
        </p:nvSpPr>
        <p:spPr>
          <a:xfrm>
            <a:off x="3150235" y="4724019"/>
            <a:ext cx="24130" cy="24130"/>
          </a:xfrm>
          <a:custGeom>
            <a:avLst/>
            <a:gdLst/>
            <a:ahLst/>
            <a:cxnLst/>
            <a:rect l="l" t="t" r="r" b="b"/>
            <a:pathLst>
              <a:path w="24130" h="24129">
                <a:moveTo>
                  <a:pt x="14223" y="0"/>
                </a:moveTo>
                <a:lnTo>
                  <a:pt x="11937" y="0"/>
                </a:lnTo>
                <a:lnTo>
                  <a:pt x="9651" y="0"/>
                </a:lnTo>
                <a:lnTo>
                  <a:pt x="7619" y="507"/>
                </a:lnTo>
                <a:lnTo>
                  <a:pt x="0" y="9525"/>
                </a:lnTo>
                <a:lnTo>
                  <a:pt x="0" y="11810"/>
                </a:lnTo>
                <a:lnTo>
                  <a:pt x="8635" y="23621"/>
                </a:lnTo>
                <a:lnTo>
                  <a:pt x="14350" y="23621"/>
                </a:lnTo>
                <a:lnTo>
                  <a:pt x="24129" y="14096"/>
                </a:lnTo>
                <a:lnTo>
                  <a:pt x="24129" y="9525"/>
                </a:lnTo>
                <a:lnTo>
                  <a:pt x="23621" y="7492"/>
                </a:lnTo>
                <a:lnTo>
                  <a:pt x="21589" y="3936"/>
                </a:lnTo>
                <a:lnTo>
                  <a:pt x="20065" y="2539"/>
                </a:lnTo>
                <a:lnTo>
                  <a:pt x="18160" y="1523"/>
                </a:lnTo>
                <a:lnTo>
                  <a:pt x="16382" y="507"/>
                </a:lnTo>
                <a:lnTo>
                  <a:pt x="14223" y="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3112389" y="1374393"/>
            <a:ext cx="6108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60" dirty="0">
                <a:solidFill>
                  <a:srgbClr val="3C5799"/>
                </a:solidFill>
                <a:latin typeface="나눔고딕 ExtraBold"/>
                <a:cs typeface="나눔고딕 ExtraBold"/>
              </a:rPr>
              <a:t>시간표</a:t>
            </a:r>
            <a:endParaRPr sz="1800">
              <a:latin typeface="나눔고딕 ExtraBold"/>
              <a:cs typeface="나눔고딕 ExtraBold"/>
            </a:endParaRPr>
          </a:p>
        </p:txBody>
      </p:sp>
      <p:sp>
        <p:nvSpPr>
          <p:cNvPr id="89" name="object 8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65" dirty="0"/>
              <a:t>2</a:t>
            </a:fld>
            <a:endParaRPr spc="6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9422" y="611251"/>
            <a:ext cx="114109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15" dirty="0">
                <a:latin typeface="나눔고딕"/>
                <a:cs typeface="나눔고딕"/>
              </a:rPr>
              <a:t>Korea </a:t>
            </a:r>
            <a:r>
              <a:rPr sz="700" b="1" spc="10" dirty="0">
                <a:latin typeface="나눔고딕"/>
                <a:cs typeface="나눔고딕"/>
              </a:rPr>
              <a:t>Institute of </a:t>
            </a:r>
            <a:r>
              <a:rPr sz="700" b="1" spc="-15" dirty="0">
                <a:latin typeface="나눔고딕"/>
                <a:cs typeface="나눔고딕"/>
              </a:rPr>
              <a:t>Human </a:t>
            </a:r>
            <a:r>
              <a:rPr sz="700" b="1" spc="-10" dirty="0">
                <a:latin typeface="나눔고딕"/>
                <a:cs typeface="나눔고딕"/>
              </a:rPr>
              <a:t> </a:t>
            </a:r>
            <a:r>
              <a:rPr sz="700" b="1" spc="15" dirty="0">
                <a:latin typeface="나눔고딕"/>
                <a:cs typeface="나눔고딕"/>
              </a:rPr>
              <a:t>Resources </a:t>
            </a:r>
            <a:r>
              <a:rPr sz="700" b="1" dirty="0">
                <a:latin typeface="나눔고딕"/>
                <a:cs typeface="나눔고딕"/>
              </a:rPr>
              <a:t>Development </a:t>
            </a:r>
            <a:r>
              <a:rPr sz="700" b="1" spc="-20" dirty="0">
                <a:latin typeface="나눔고딕"/>
                <a:cs typeface="나눔고딕"/>
              </a:rPr>
              <a:t>in </a:t>
            </a:r>
            <a:r>
              <a:rPr sz="700" b="1" spc="-185" dirty="0">
                <a:latin typeface="나눔고딕"/>
                <a:cs typeface="나눔고딕"/>
              </a:rPr>
              <a:t> </a:t>
            </a:r>
            <a:r>
              <a:rPr sz="700" b="1" spc="20" dirty="0">
                <a:latin typeface="나눔고딕"/>
                <a:cs typeface="나눔고딕"/>
              </a:rPr>
              <a:t>Science</a:t>
            </a:r>
            <a:r>
              <a:rPr sz="700" b="1" spc="-15" dirty="0">
                <a:latin typeface="나눔고딕"/>
                <a:cs typeface="나눔고딕"/>
              </a:rPr>
              <a:t> </a:t>
            </a:r>
            <a:r>
              <a:rPr sz="700" b="1" spc="5" dirty="0">
                <a:latin typeface="나눔고딕"/>
                <a:cs typeface="나눔고딕"/>
              </a:rPr>
              <a:t>and</a:t>
            </a:r>
            <a:r>
              <a:rPr sz="700" b="1" spc="-45" dirty="0">
                <a:latin typeface="나눔고딕"/>
                <a:cs typeface="나눔고딕"/>
              </a:rPr>
              <a:t> </a:t>
            </a:r>
            <a:r>
              <a:rPr sz="700" b="1" spc="15" dirty="0">
                <a:latin typeface="나눔고딕"/>
                <a:cs typeface="나눔고딕"/>
              </a:rPr>
              <a:t>Technology</a:t>
            </a:r>
            <a:endParaRPr sz="700">
              <a:latin typeface="나눔고딕"/>
              <a:cs typeface="나눔고딕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7219" y="592962"/>
            <a:ext cx="1032636" cy="29235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78075">
              <a:lnSpc>
                <a:spcPct val="100000"/>
              </a:lnSpc>
              <a:spcBef>
                <a:spcPts val="100"/>
              </a:spcBef>
            </a:pPr>
            <a:r>
              <a:rPr spc="-90" dirty="0"/>
              <a:t>수강신청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9365612"/>
            <a:ext cx="6858000" cy="540385"/>
            <a:chOff x="0" y="9365612"/>
            <a:chExt cx="6858000" cy="540385"/>
          </a:xfrm>
        </p:grpSpPr>
        <p:sp>
          <p:nvSpPr>
            <p:cNvPr id="6" name="object 6"/>
            <p:cNvSpPr/>
            <p:nvPr/>
          </p:nvSpPr>
          <p:spPr>
            <a:xfrm>
              <a:off x="0" y="9365614"/>
              <a:ext cx="2160270" cy="540385"/>
            </a:xfrm>
            <a:custGeom>
              <a:avLst/>
              <a:gdLst/>
              <a:ahLst/>
              <a:cxnLst/>
              <a:rect l="l" t="t" r="r" b="b"/>
              <a:pathLst>
                <a:path w="2160270" h="540384">
                  <a:moveTo>
                    <a:pt x="2160016" y="0"/>
                  </a:moveTo>
                  <a:lnTo>
                    <a:pt x="0" y="0"/>
                  </a:lnTo>
                  <a:lnTo>
                    <a:pt x="0" y="540004"/>
                  </a:lnTo>
                  <a:lnTo>
                    <a:pt x="2160016" y="540004"/>
                  </a:lnTo>
                  <a:lnTo>
                    <a:pt x="2160016" y="0"/>
                  </a:lnTo>
                  <a:close/>
                </a:path>
              </a:pathLst>
            </a:custGeom>
            <a:solidFill>
              <a:srgbClr val="568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0016" y="9365612"/>
              <a:ext cx="4697983" cy="5400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266" y="9503943"/>
              <a:ext cx="129857" cy="1501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30453" y="9503943"/>
              <a:ext cx="259715" cy="252729"/>
            </a:xfrm>
            <a:custGeom>
              <a:avLst/>
              <a:gdLst/>
              <a:ahLst/>
              <a:cxnLst/>
              <a:rect l="l" t="t" r="r" b="b"/>
              <a:pathLst>
                <a:path w="259715" h="252729">
                  <a:moveTo>
                    <a:pt x="133781" y="0"/>
                  </a:moveTo>
                  <a:lnTo>
                    <a:pt x="48666" y="0"/>
                  </a:lnTo>
                  <a:lnTo>
                    <a:pt x="42608" y="10020"/>
                  </a:lnTo>
                  <a:lnTo>
                    <a:pt x="22288" y="53340"/>
                  </a:lnTo>
                  <a:lnTo>
                    <a:pt x="8432" y="98259"/>
                  </a:lnTo>
                  <a:lnTo>
                    <a:pt x="368" y="153835"/>
                  </a:lnTo>
                  <a:lnTo>
                    <a:pt x="0" y="167767"/>
                  </a:lnTo>
                  <a:lnTo>
                    <a:pt x="368" y="182054"/>
                  </a:lnTo>
                  <a:lnTo>
                    <a:pt x="5842" y="223926"/>
                  </a:lnTo>
                  <a:lnTo>
                    <a:pt x="13347" y="252133"/>
                  </a:lnTo>
                  <a:lnTo>
                    <a:pt x="94602" y="252133"/>
                  </a:lnTo>
                  <a:lnTo>
                    <a:pt x="88442" y="230289"/>
                  </a:lnTo>
                  <a:lnTo>
                    <a:pt x="85648" y="219062"/>
                  </a:lnTo>
                  <a:lnTo>
                    <a:pt x="83451" y="207632"/>
                  </a:lnTo>
                  <a:lnTo>
                    <a:pt x="81838" y="195986"/>
                  </a:lnTo>
                  <a:lnTo>
                    <a:pt x="80429" y="176326"/>
                  </a:lnTo>
                  <a:lnTo>
                    <a:pt x="83426" y="169202"/>
                  </a:lnTo>
                  <a:lnTo>
                    <a:pt x="89166" y="163499"/>
                  </a:lnTo>
                  <a:lnTo>
                    <a:pt x="97028" y="159715"/>
                  </a:lnTo>
                  <a:lnTo>
                    <a:pt x="106387" y="158343"/>
                  </a:lnTo>
                  <a:lnTo>
                    <a:pt x="110578" y="158343"/>
                  </a:lnTo>
                  <a:lnTo>
                    <a:pt x="156806" y="191935"/>
                  </a:lnTo>
                  <a:lnTo>
                    <a:pt x="176542" y="236613"/>
                  </a:lnTo>
                  <a:lnTo>
                    <a:pt x="179336" y="251904"/>
                  </a:lnTo>
                  <a:lnTo>
                    <a:pt x="259334" y="251904"/>
                  </a:lnTo>
                  <a:lnTo>
                    <a:pt x="250774" y="209537"/>
                  </a:lnTo>
                  <a:lnTo>
                    <a:pt x="232613" y="171716"/>
                  </a:lnTo>
                  <a:lnTo>
                    <a:pt x="202857" y="138188"/>
                  </a:lnTo>
                  <a:lnTo>
                    <a:pt x="159588" y="108966"/>
                  </a:lnTo>
                  <a:lnTo>
                    <a:pt x="111378" y="89306"/>
                  </a:lnTo>
                  <a:lnTo>
                    <a:pt x="103771" y="85585"/>
                  </a:lnTo>
                  <a:lnTo>
                    <a:pt x="98717" y="78930"/>
                  </a:lnTo>
                  <a:lnTo>
                    <a:pt x="98717" y="70294"/>
                  </a:lnTo>
                  <a:lnTo>
                    <a:pt x="118338" y="25628"/>
                  </a:lnTo>
                  <a:lnTo>
                    <a:pt x="1337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519" y="9524885"/>
              <a:ext cx="748030" cy="2102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49440" y="9591712"/>
              <a:ext cx="108458" cy="1488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60016" y="9365614"/>
              <a:ext cx="0" cy="540385"/>
            </a:xfrm>
            <a:custGeom>
              <a:avLst/>
              <a:gdLst/>
              <a:ahLst/>
              <a:cxnLst/>
              <a:rect l="l" t="t" r="r" b="b"/>
              <a:pathLst>
                <a:path h="540384">
                  <a:moveTo>
                    <a:pt x="0" y="0"/>
                  </a:moveTo>
                  <a:lnTo>
                    <a:pt x="0" y="540002"/>
                  </a:lnTo>
                </a:path>
              </a:pathLst>
            </a:custGeom>
            <a:ln w="6350">
              <a:solidFill>
                <a:srgbClr val="0D35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17347" y="1488440"/>
            <a:ext cx="805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35" dirty="0">
                <a:solidFill>
                  <a:srgbClr val="3C5799"/>
                </a:solidFill>
                <a:latin typeface="나눔손글씨 펜"/>
                <a:cs typeface="나눔손글씨 펜"/>
              </a:rPr>
              <a:t>수강신청</a:t>
            </a:r>
            <a:endParaRPr sz="1800">
              <a:latin typeface="나눔손글씨 펜"/>
              <a:cs typeface="나눔손글씨 펜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0004" y="1883029"/>
            <a:ext cx="1440180" cy="0"/>
          </a:xfrm>
          <a:custGeom>
            <a:avLst/>
            <a:gdLst/>
            <a:ahLst/>
            <a:cxnLst/>
            <a:rect l="l" t="t" r="r" b="b"/>
            <a:pathLst>
              <a:path w="1440180">
                <a:moveTo>
                  <a:pt x="0" y="0"/>
                </a:moveTo>
                <a:lnTo>
                  <a:pt x="1440052" y="0"/>
                </a:lnTo>
              </a:path>
            </a:pathLst>
          </a:custGeom>
          <a:ln w="6350">
            <a:solidFill>
              <a:srgbClr val="3C5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2130805" y="1830832"/>
            <a:ext cx="4284345" cy="1614170"/>
            <a:chOff x="2130805" y="1830832"/>
            <a:chExt cx="4284345" cy="1614170"/>
          </a:xfrm>
        </p:grpSpPr>
        <p:sp>
          <p:nvSpPr>
            <p:cNvPr id="16" name="object 16"/>
            <p:cNvSpPr/>
            <p:nvPr/>
          </p:nvSpPr>
          <p:spPr>
            <a:xfrm>
              <a:off x="2130805" y="1830832"/>
              <a:ext cx="4284345" cy="1614170"/>
            </a:xfrm>
            <a:custGeom>
              <a:avLst/>
              <a:gdLst/>
              <a:ahLst/>
              <a:cxnLst/>
              <a:rect l="l" t="t" r="r" b="b"/>
              <a:pathLst>
                <a:path w="4284345" h="1614170">
                  <a:moveTo>
                    <a:pt x="4283964" y="0"/>
                  </a:moveTo>
                  <a:lnTo>
                    <a:pt x="0" y="0"/>
                  </a:lnTo>
                  <a:lnTo>
                    <a:pt x="0" y="1613916"/>
                  </a:lnTo>
                  <a:lnTo>
                    <a:pt x="4283964" y="1613916"/>
                  </a:lnTo>
                  <a:lnTo>
                    <a:pt x="4283964" y="0"/>
                  </a:lnTo>
                  <a:close/>
                </a:path>
              </a:pathLst>
            </a:custGeom>
            <a:solidFill>
              <a:srgbClr val="221F1F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70810" y="1870710"/>
              <a:ext cx="4129404" cy="1461770"/>
            </a:xfrm>
            <a:custGeom>
              <a:avLst/>
              <a:gdLst/>
              <a:ahLst/>
              <a:cxnLst/>
              <a:rect l="l" t="t" r="r" b="b"/>
              <a:pathLst>
                <a:path w="4129404" h="1461770">
                  <a:moveTo>
                    <a:pt x="4129151" y="0"/>
                  </a:moveTo>
                  <a:lnTo>
                    <a:pt x="0" y="0"/>
                  </a:lnTo>
                  <a:lnTo>
                    <a:pt x="0" y="1461643"/>
                  </a:lnTo>
                  <a:lnTo>
                    <a:pt x="4129151" y="1461643"/>
                  </a:lnTo>
                  <a:lnTo>
                    <a:pt x="4129151" y="0"/>
                  </a:lnTo>
                  <a:close/>
                </a:path>
              </a:pathLst>
            </a:custGeom>
            <a:solidFill>
              <a:srgbClr val="F6E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190620" y="1974976"/>
            <a:ext cx="2089531" cy="1247013"/>
          </a:xfrm>
          <a:prstGeom prst="rect">
            <a:avLst/>
          </a:prstGeom>
        </p:spPr>
      </p:pic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2272792" y="1974976"/>
          <a:ext cx="3915410" cy="1243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7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3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3C5799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marR="60325" algn="r">
                        <a:lnSpc>
                          <a:spcPct val="100000"/>
                        </a:lnSpc>
                      </a:pPr>
                      <a:r>
                        <a:rPr sz="1600" b="1" dirty="0">
                          <a:solidFill>
                            <a:srgbClr val="3C5799"/>
                          </a:solidFill>
                          <a:latin typeface="나눔고딕"/>
                          <a:cs typeface="나눔고딕"/>
                        </a:rPr>
                        <a:t>❶</a:t>
                      </a:r>
                      <a:endParaRPr sz="1600">
                        <a:latin typeface="나눔고딕"/>
                        <a:cs typeface="나눔고딕"/>
                      </a:endParaRPr>
                    </a:p>
                  </a:txBody>
                  <a:tcPr marL="0" marR="0" marT="0" marB="0">
                    <a:lnL w="6350">
                      <a:solidFill>
                        <a:srgbClr val="3C5799"/>
                      </a:solidFill>
                      <a:prstDash val="solid"/>
                    </a:lnL>
                    <a:lnR w="6350">
                      <a:solidFill>
                        <a:srgbClr val="3C5799"/>
                      </a:solidFill>
                      <a:prstDash val="solid"/>
                    </a:lnR>
                    <a:lnT w="6350">
                      <a:solidFill>
                        <a:srgbClr val="3C5799"/>
                      </a:solidFill>
                      <a:prstDash val="solid"/>
                    </a:lnT>
                    <a:lnB w="6350">
                      <a:solidFill>
                        <a:srgbClr val="3C57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3C5799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69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" name="object 20"/>
          <p:cNvGrpSpPr/>
          <p:nvPr/>
        </p:nvGrpSpPr>
        <p:grpSpPr>
          <a:xfrm>
            <a:off x="2130805" y="3720591"/>
            <a:ext cx="4284345" cy="1838960"/>
            <a:chOff x="2130805" y="3720591"/>
            <a:chExt cx="4284345" cy="1838960"/>
          </a:xfrm>
        </p:grpSpPr>
        <p:sp>
          <p:nvSpPr>
            <p:cNvPr id="21" name="object 21"/>
            <p:cNvSpPr/>
            <p:nvPr/>
          </p:nvSpPr>
          <p:spPr>
            <a:xfrm>
              <a:off x="2130805" y="3720591"/>
              <a:ext cx="4284345" cy="1614170"/>
            </a:xfrm>
            <a:custGeom>
              <a:avLst/>
              <a:gdLst/>
              <a:ahLst/>
              <a:cxnLst/>
              <a:rect l="l" t="t" r="r" b="b"/>
              <a:pathLst>
                <a:path w="4284345" h="1614170">
                  <a:moveTo>
                    <a:pt x="4283964" y="0"/>
                  </a:moveTo>
                  <a:lnTo>
                    <a:pt x="0" y="0"/>
                  </a:lnTo>
                  <a:lnTo>
                    <a:pt x="0" y="1613915"/>
                  </a:lnTo>
                  <a:lnTo>
                    <a:pt x="4283964" y="1613915"/>
                  </a:lnTo>
                  <a:lnTo>
                    <a:pt x="4283964" y="0"/>
                  </a:lnTo>
                  <a:close/>
                </a:path>
              </a:pathLst>
            </a:custGeom>
            <a:solidFill>
              <a:srgbClr val="221F1F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170810" y="3760596"/>
              <a:ext cx="4129404" cy="1461770"/>
            </a:xfrm>
            <a:custGeom>
              <a:avLst/>
              <a:gdLst/>
              <a:ahLst/>
              <a:cxnLst/>
              <a:rect l="l" t="t" r="r" b="b"/>
              <a:pathLst>
                <a:path w="4129404" h="1461770">
                  <a:moveTo>
                    <a:pt x="4129151" y="0"/>
                  </a:moveTo>
                  <a:lnTo>
                    <a:pt x="0" y="0"/>
                  </a:lnTo>
                  <a:lnTo>
                    <a:pt x="0" y="1461642"/>
                  </a:lnTo>
                  <a:lnTo>
                    <a:pt x="4129151" y="1461642"/>
                  </a:lnTo>
                  <a:lnTo>
                    <a:pt x="4129151" y="0"/>
                  </a:lnTo>
                  <a:close/>
                </a:path>
              </a:pathLst>
            </a:custGeom>
            <a:solidFill>
              <a:srgbClr val="F6E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06850" y="5335841"/>
              <a:ext cx="662406" cy="22320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78760" y="3871937"/>
              <a:ext cx="3913251" cy="1243622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2130805" y="5614161"/>
            <a:ext cx="4284345" cy="1844039"/>
            <a:chOff x="2130805" y="5614161"/>
            <a:chExt cx="4284345" cy="1844039"/>
          </a:xfrm>
        </p:grpSpPr>
        <p:sp>
          <p:nvSpPr>
            <p:cNvPr id="26" name="object 26"/>
            <p:cNvSpPr/>
            <p:nvPr/>
          </p:nvSpPr>
          <p:spPr>
            <a:xfrm>
              <a:off x="2130805" y="5614161"/>
              <a:ext cx="4284345" cy="1614170"/>
            </a:xfrm>
            <a:custGeom>
              <a:avLst/>
              <a:gdLst/>
              <a:ahLst/>
              <a:cxnLst/>
              <a:rect l="l" t="t" r="r" b="b"/>
              <a:pathLst>
                <a:path w="4284345" h="1614170">
                  <a:moveTo>
                    <a:pt x="4283964" y="0"/>
                  </a:moveTo>
                  <a:lnTo>
                    <a:pt x="0" y="0"/>
                  </a:lnTo>
                  <a:lnTo>
                    <a:pt x="0" y="1613915"/>
                  </a:lnTo>
                  <a:lnTo>
                    <a:pt x="4283964" y="1613915"/>
                  </a:lnTo>
                  <a:lnTo>
                    <a:pt x="4283964" y="0"/>
                  </a:lnTo>
                  <a:close/>
                </a:path>
              </a:pathLst>
            </a:custGeom>
            <a:solidFill>
              <a:srgbClr val="221F1F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170810" y="5654166"/>
              <a:ext cx="4129404" cy="1461770"/>
            </a:xfrm>
            <a:custGeom>
              <a:avLst/>
              <a:gdLst/>
              <a:ahLst/>
              <a:cxnLst/>
              <a:rect l="l" t="t" r="r" b="b"/>
              <a:pathLst>
                <a:path w="4129404" h="1461770">
                  <a:moveTo>
                    <a:pt x="4129151" y="0"/>
                  </a:moveTo>
                  <a:lnTo>
                    <a:pt x="0" y="0"/>
                  </a:lnTo>
                  <a:lnTo>
                    <a:pt x="0" y="1461642"/>
                  </a:lnTo>
                  <a:lnTo>
                    <a:pt x="4129151" y="1461642"/>
                  </a:lnTo>
                  <a:lnTo>
                    <a:pt x="4129151" y="0"/>
                  </a:lnTo>
                  <a:close/>
                </a:path>
              </a:pathLst>
            </a:custGeom>
            <a:solidFill>
              <a:srgbClr val="F6E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06850" y="7234745"/>
              <a:ext cx="662406" cy="223202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737739" y="5759945"/>
            <a:ext cx="2992501" cy="1247787"/>
          </a:xfrm>
          <a:prstGeom prst="rect">
            <a:avLst/>
          </a:prstGeom>
        </p:spPr>
      </p:pic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2275967" y="5759945"/>
          <a:ext cx="3916043" cy="1245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8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9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674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3C5799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R="33655" algn="r">
                        <a:lnSpc>
                          <a:spcPts val="1810"/>
                        </a:lnSpc>
                      </a:pPr>
                      <a:r>
                        <a:rPr sz="1600" b="1" dirty="0">
                          <a:solidFill>
                            <a:srgbClr val="3C5799"/>
                          </a:solidFill>
                          <a:latin typeface="나눔고딕"/>
                          <a:cs typeface="나눔고딕"/>
                        </a:rPr>
                        <a:t>❸</a:t>
                      </a:r>
                      <a:endParaRPr sz="1600">
                        <a:latin typeface="나눔고딕"/>
                        <a:cs typeface="나눔고딕"/>
                      </a:endParaRPr>
                    </a:p>
                  </a:txBody>
                  <a:tcPr marL="0" marR="0" marT="1270" marB="0">
                    <a:lnL w="6350">
                      <a:solidFill>
                        <a:srgbClr val="3C5799"/>
                      </a:solidFill>
                      <a:prstDash val="solid"/>
                    </a:lnL>
                    <a:lnR w="6350">
                      <a:solidFill>
                        <a:srgbClr val="3C5799"/>
                      </a:solidFill>
                      <a:prstDash val="solid"/>
                    </a:lnR>
                    <a:lnT w="6350">
                      <a:solidFill>
                        <a:srgbClr val="3C5799"/>
                      </a:solidFill>
                      <a:prstDash val="solid"/>
                    </a:lnT>
                    <a:lnB w="6350">
                      <a:solidFill>
                        <a:srgbClr val="3C57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3C5799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1" name="object 31"/>
          <p:cNvGrpSpPr/>
          <p:nvPr/>
        </p:nvGrpSpPr>
        <p:grpSpPr>
          <a:xfrm>
            <a:off x="2130805" y="7507808"/>
            <a:ext cx="4284345" cy="1614170"/>
            <a:chOff x="2130805" y="7507808"/>
            <a:chExt cx="4284345" cy="1614170"/>
          </a:xfrm>
        </p:grpSpPr>
        <p:sp>
          <p:nvSpPr>
            <p:cNvPr id="32" name="object 32"/>
            <p:cNvSpPr/>
            <p:nvPr/>
          </p:nvSpPr>
          <p:spPr>
            <a:xfrm>
              <a:off x="2130805" y="7507808"/>
              <a:ext cx="4284345" cy="1614170"/>
            </a:xfrm>
            <a:custGeom>
              <a:avLst/>
              <a:gdLst/>
              <a:ahLst/>
              <a:cxnLst/>
              <a:rect l="l" t="t" r="r" b="b"/>
              <a:pathLst>
                <a:path w="4284345" h="1614170">
                  <a:moveTo>
                    <a:pt x="4283964" y="0"/>
                  </a:moveTo>
                  <a:lnTo>
                    <a:pt x="0" y="0"/>
                  </a:lnTo>
                  <a:lnTo>
                    <a:pt x="0" y="1613916"/>
                  </a:lnTo>
                  <a:lnTo>
                    <a:pt x="4283964" y="1613916"/>
                  </a:lnTo>
                  <a:lnTo>
                    <a:pt x="4283964" y="0"/>
                  </a:lnTo>
                  <a:close/>
                </a:path>
              </a:pathLst>
            </a:custGeom>
            <a:solidFill>
              <a:srgbClr val="221F1F">
                <a:alpha val="1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170810" y="7547749"/>
              <a:ext cx="4129404" cy="1461770"/>
            </a:xfrm>
            <a:custGeom>
              <a:avLst/>
              <a:gdLst/>
              <a:ahLst/>
              <a:cxnLst/>
              <a:rect l="l" t="t" r="r" b="b"/>
              <a:pathLst>
                <a:path w="4129404" h="1461770">
                  <a:moveTo>
                    <a:pt x="4129151" y="0"/>
                  </a:moveTo>
                  <a:lnTo>
                    <a:pt x="0" y="0"/>
                  </a:lnTo>
                  <a:lnTo>
                    <a:pt x="0" y="1461643"/>
                  </a:lnTo>
                  <a:lnTo>
                    <a:pt x="4129151" y="1461643"/>
                  </a:lnTo>
                  <a:lnTo>
                    <a:pt x="4129151" y="0"/>
                  </a:lnTo>
                  <a:close/>
                </a:path>
              </a:pathLst>
            </a:custGeom>
            <a:solidFill>
              <a:srgbClr val="F6ED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75966" y="7659001"/>
              <a:ext cx="3916045" cy="1242009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06850" y="3436810"/>
            <a:ext cx="662406" cy="223202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540004" y="7565517"/>
            <a:ext cx="1440180" cy="0"/>
          </a:xfrm>
          <a:custGeom>
            <a:avLst/>
            <a:gdLst/>
            <a:ahLst/>
            <a:cxnLst/>
            <a:rect l="l" t="t" r="r" b="b"/>
            <a:pathLst>
              <a:path w="1440180">
                <a:moveTo>
                  <a:pt x="0" y="0"/>
                </a:moveTo>
                <a:lnTo>
                  <a:pt x="1440052" y="0"/>
                </a:lnTo>
              </a:path>
            </a:pathLst>
          </a:custGeom>
          <a:ln w="6350">
            <a:solidFill>
              <a:srgbClr val="3C5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8977" y="8347202"/>
            <a:ext cx="0" cy="73660"/>
          </a:xfrm>
          <a:custGeom>
            <a:avLst/>
            <a:gdLst/>
            <a:ahLst/>
            <a:cxnLst/>
            <a:rect l="l" t="t" r="r" b="b"/>
            <a:pathLst>
              <a:path h="73659">
                <a:moveTo>
                  <a:pt x="0" y="0"/>
                </a:moveTo>
                <a:lnTo>
                  <a:pt x="0" y="73660"/>
                </a:lnTo>
              </a:path>
            </a:pathLst>
          </a:custGeom>
          <a:ln w="6350">
            <a:solidFill>
              <a:srgbClr val="3C5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551954" y="8390001"/>
            <a:ext cx="334645" cy="381635"/>
            <a:chOff x="551954" y="8390001"/>
            <a:chExt cx="334645" cy="381635"/>
          </a:xfrm>
        </p:grpSpPr>
        <p:sp>
          <p:nvSpPr>
            <p:cNvPr id="39" name="object 39"/>
            <p:cNvSpPr/>
            <p:nvPr/>
          </p:nvSpPr>
          <p:spPr>
            <a:xfrm>
              <a:off x="551954" y="8393176"/>
              <a:ext cx="314325" cy="111125"/>
            </a:xfrm>
            <a:custGeom>
              <a:avLst/>
              <a:gdLst/>
              <a:ahLst/>
              <a:cxnLst/>
              <a:rect l="l" t="t" r="r" b="b"/>
              <a:pathLst>
                <a:path w="314325" h="111125">
                  <a:moveTo>
                    <a:pt x="217119" y="50927"/>
                  </a:moveTo>
                  <a:lnTo>
                    <a:pt x="268135" y="0"/>
                  </a:lnTo>
                </a:path>
                <a:path w="314325" h="111125">
                  <a:moveTo>
                    <a:pt x="243217" y="110998"/>
                  </a:moveTo>
                  <a:lnTo>
                    <a:pt x="314223" y="111125"/>
                  </a:lnTo>
                </a:path>
                <a:path w="314325" h="111125">
                  <a:moveTo>
                    <a:pt x="0" y="111125"/>
                  </a:moveTo>
                  <a:lnTo>
                    <a:pt x="74752" y="110998"/>
                  </a:lnTo>
                </a:path>
                <a:path w="314325" h="111125">
                  <a:moveTo>
                    <a:pt x="98831" y="52832"/>
                  </a:moveTo>
                  <a:lnTo>
                    <a:pt x="45986" y="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7527" y="8479434"/>
              <a:ext cx="295338" cy="288417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87527" y="8479790"/>
              <a:ext cx="295910" cy="288290"/>
            </a:xfrm>
            <a:custGeom>
              <a:avLst/>
              <a:gdLst/>
              <a:ahLst/>
              <a:cxnLst/>
              <a:rect l="l" t="t" r="r" b="b"/>
              <a:pathLst>
                <a:path w="295909" h="288290">
                  <a:moveTo>
                    <a:pt x="295325" y="288061"/>
                  </a:moveTo>
                  <a:lnTo>
                    <a:pt x="295338" y="166382"/>
                  </a:lnTo>
                  <a:lnTo>
                    <a:pt x="274713" y="140588"/>
                  </a:lnTo>
                  <a:lnTo>
                    <a:pt x="263639" y="141223"/>
                  </a:lnTo>
                  <a:lnTo>
                    <a:pt x="254406" y="146176"/>
                  </a:lnTo>
                  <a:lnTo>
                    <a:pt x="248094" y="154431"/>
                  </a:lnTo>
                  <a:lnTo>
                    <a:pt x="245744" y="165011"/>
                  </a:lnTo>
                  <a:lnTo>
                    <a:pt x="233502" y="127507"/>
                  </a:lnTo>
                  <a:lnTo>
                    <a:pt x="225132" y="124459"/>
                  </a:lnTo>
                  <a:lnTo>
                    <a:pt x="214058" y="125094"/>
                  </a:lnTo>
                  <a:lnTo>
                    <a:pt x="204825" y="130047"/>
                  </a:lnTo>
                  <a:lnTo>
                    <a:pt x="198501" y="138302"/>
                  </a:lnTo>
                  <a:lnTo>
                    <a:pt x="196164" y="148843"/>
                  </a:lnTo>
                  <a:lnTo>
                    <a:pt x="183921" y="110108"/>
                  </a:lnTo>
                  <a:lnTo>
                    <a:pt x="175552" y="106933"/>
                  </a:lnTo>
                  <a:lnTo>
                    <a:pt x="164465" y="107568"/>
                  </a:lnTo>
                  <a:lnTo>
                    <a:pt x="155232" y="112521"/>
                  </a:lnTo>
                  <a:lnTo>
                    <a:pt x="148907" y="120903"/>
                  </a:lnTo>
                  <a:lnTo>
                    <a:pt x="146570" y="131317"/>
                  </a:lnTo>
                  <a:lnTo>
                    <a:pt x="146583" y="25780"/>
                  </a:lnTo>
                  <a:lnTo>
                    <a:pt x="145072" y="16890"/>
                  </a:lnTo>
                  <a:lnTo>
                    <a:pt x="140842" y="9016"/>
                  </a:lnTo>
                  <a:lnTo>
                    <a:pt x="134327" y="3174"/>
                  </a:lnTo>
                  <a:lnTo>
                    <a:pt x="125971" y="0"/>
                  </a:lnTo>
                  <a:lnTo>
                    <a:pt x="114896" y="634"/>
                  </a:lnTo>
                  <a:lnTo>
                    <a:pt x="105664" y="5587"/>
                  </a:lnTo>
                  <a:lnTo>
                    <a:pt x="99339" y="13842"/>
                  </a:lnTo>
                  <a:lnTo>
                    <a:pt x="97002" y="24383"/>
                  </a:lnTo>
                  <a:lnTo>
                    <a:pt x="96977" y="207581"/>
                  </a:lnTo>
                  <a:lnTo>
                    <a:pt x="96977" y="212763"/>
                  </a:lnTo>
                  <a:lnTo>
                    <a:pt x="90297" y="214858"/>
                  </a:lnTo>
                  <a:lnTo>
                    <a:pt x="87337" y="210604"/>
                  </a:lnTo>
                  <a:lnTo>
                    <a:pt x="62750" y="173088"/>
                  </a:lnTo>
                  <a:lnTo>
                    <a:pt x="51498" y="160477"/>
                  </a:lnTo>
                  <a:lnTo>
                    <a:pt x="39306" y="152526"/>
                  </a:lnTo>
                  <a:lnTo>
                    <a:pt x="26123" y="149097"/>
                  </a:lnTo>
                  <a:lnTo>
                    <a:pt x="11912" y="149859"/>
                  </a:lnTo>
                  <a:lnTo>
                    <a:pt x="3835" y="151510"/>
                  </a:lnTo>
                  <a:lnTo>
                    <a:pt x="0" y="160921"/>
                  </a:lnTo>
                  <a:lnTo>
                    <a:pt x="3886" y="168160"/>
                  </a:lnTo>
                  <a:lnTo>
                    <a:pt x="68529" y="288061"/>
                  </a:lnTo>
                  <a:lnTo>
                    <a:pt x="295325" y="288061"/>
                  </a:lnTo>
                  <a:close/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87527" y="8479790"/>
              <a:ext cx="295910" cy="288290"/>
            </a:xfrm>
            <a:custGeom>
              <a:avLst/>
              <a:gdLst/>
              <a:ahLst/>
              <a:cxnLst/>
              <a:rect l="l" t="t" r="r" b="b"/>
              <a:pathLst>
                <a:path w="295909" h="288290">
                  <a:moveTo>
                    <a:pt x="295325" y="288061"/>
                  </a:moveTo>
                  <a:lnTo>
                    <a:pt x="295338" y="166382"/>
                  </a:lnTo>
                  <a:lnTo>
                    <a:pt x="274713" y="140588"/>
                  </a:lnTo>
                  <a:lnTo>
                    <a:pt x="263639" y="141223"/>
                  </a:lnTo>
                  <a:lnTo>
                    <a:pt x="254406" y="146176"/>
                  </a:lnTo>
                  <a:lnTo>
                    <a:pt x="248094" y="154431"/>
                  </a:lnTo>
                  <a:lnTo>
                    <a:pt x="245744" y="165011"/>
                  </a:lnTo>
                  <a:lnTo>
                    <a:pt x="233502" y="127507"/>
                  </a:lnTo>
                  <a:lnTo>
                    <a:pt x="225132" y="124459"/>
                  </a:lnTo>
                  <a:lnTo>
                    <a:pt x="214058" y="125094"/>
                  </a:lnTo>
                  <a:lnTo>
                    <a:pt x="204825" y="130047"/>
                  </a:lnTo>
                  <a:lnTo>
                    <a:pt x="198501" y="138302"/>
                  </a:lnTo>
                  <a:lnTo>
                    <a:pt x="196164" y="148843"/>
                  </a:lnTo>
                  <a:lnTo>
                    <a:pt x="183921" y="110108"/>
                  </a:lnTo>
                  <a:lnTo>
                    <a:pt x="175552" y="106933"/>
                  </a:lnTo>
                  <a:lnTo>
                    <a:pt x="164465" y="107568"/>
                  </a:lnTo>
                  <a:lnTo>
                    <a:pt x="155232" y="112521"/>
                  </a:lnTo>
                  <a:lnTo>
                    <a:pt x="148907" y="120903"/>
                  </a:lnTo>
                  <a:lnTo>
                    <a:pt x="146570" y="131317"/>
                  </a:lnTo>
                  <a:lnTo>
                    <a:pt x="146583" y="25780"/>
                  </a:lnTo>
                  <a:lnTo>
                    <a:pt x="145072" y="16890"/>
                  </a:lnTo>
                  <a:lnTo>
                    <a:pt x="140842" y="9016"/>
                  </a:lnTo>
                  <a:lnTo>
                    <a:pt x="134327" y="3174"/>
                  </a:lnTo>
                  <a:lnTo>
                    <a:pt x="125971" y="0"/>
                  </a:lnTo>
                  <a:lnTo>
                    <a:pt x="114896" y="634"/>
                  </a:lnTo>
                  <a:lnTo>
                    <a:pt x="105664" y="5587"/>
                  </a:lnTo>
                  <a:lnTo>
                    <a:pt x="99339" y="13842"/>
                  </a:lnTo>
                  <a:lnTo>
                    <a:pt x="97002" y="24383"/>
                  </a:lnTo>
                  <a:lnTo>
                    <a:pt x="96977" y="207581"/>
                  </a:lnTo>
                  <a:lnTo>
                    <a:pt x="96977" y="212763"/>
                  </a:lnTo>
                  <a:lnTo>
                    <a:pt x="90297" y="214858"/>
                  </a:lnTo>
                  <a:lnTo>
                    <a:pt x="87337" y="210604"/>
                  </a:lnTo>
                  <a:lnTo>
                    <a:pt x="62750" y="173088"/>
                  </a:lnTo>
                  <a:lnTo>
                    <a:pt x="51498" y="160477"/>
                  </a:lnTo>
                  <a:lnTo>
                    <a:pt x="39306" y="152526"/>
                  </a:lnTo>
                  <a:lnTo>
                    <a:pt x="26123" y="149097"/>
                  </a:lnTo>
                  <a:lnTo>
                    <a:pt x="11912" y="149859"/>
                  </a:lnTo>
                  <a:lnTo>
                    <a:pt x="3835" y="151510"/>
                  </a:lnTo>
                  <a:lnTo>
                    <a:pt x="0" y="160921"/>
                  </a:lnTo>
                  <a:lnTo>
                    <a:pt x="3886" y="168160"/>
                  </a:lnTo>
                  <a:lnTo>
                    <a:pt x="68529" y="288061"/>
                  </a:lnTo>
                </a:path>
              </a:pathLst>
            </a:custGeom>
            <a:ln w="6349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/>
          <p:nvPr/>
        </p:nvSpPr>
        <p:spPr>
          <a:xfrm>
            <a:off x="540004" y="3767582"/>
            <a:ext cx="1440180" cy="0"/>
          </a:xfrm>
          <a:custGeom>
            <a:avLst/>
            <a:gdLst/>
            <a:ahLst/>
            <a:cxnLst/>
            <a:rect l="l" t="t" r="r" b="b"/>
            <a:pathLst>
              <a:path w="1440180">
                <a:moveTo>
                  <a:pt x="0" y="0"/>
                </a:moveTo>
                <a:lnTo>
                  <a:pt x="1440052" y="0"/>
                </a:lnTo>
              </a:path>
            </a:pathLst>
          </a:custGeom>
          <a:ln w="6350">
            <a:solidFill>
              <a:srgbClr val="3C5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547198" y="4420647"/>
            <a:ext cx="351155" cy="351155"/>
            <a:chOff x="547198" y="4420647"/>
            <a:chExt cx="351155" cy="351155"/>
          </a:xfrm>
        </p:grpSpPr>
        <p:pic>
          <p:nvPicPr>
            <p:cNvPr id="45" name="object 4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1230" y="4424679"/>
              <a:ext cx="342645" cy="342646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51230" y="4424679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333641" y="289052"/>
                  </a:moveTo>
                  <a:lnTo>
                    <a:pt x="270675" y="224536"/>
                  </a:lnTo>
                  <a:lnTo>
                    <a:pt x="280174" y="206883"/>
                  </a:lnTo>
                  <a:lnTo>
                    <a:pt x="287261" y="187833"/>
                  </a:lnTo>
                  <a:lnTo>
                    <a:pt x="291680" y="167767"/>
                  </a:lnTo>
                  <a:lnTo>
                    <a:pt x="293204" y="146685"/>
                  </a:lnTo>
                  <a:lnTo>
                    <a:pt x="285724" y="100330"/>
                  </a:lnTo>
                  <a:lnTo>
                    <a:pt x="264921" y="60071"/>
                  </a:lnTo>
                  <a:lnTo>
                    <a:pt x="233184" y="28321"/>
                  </a:lnTo>
                  <a:lnTo>
                    <a:pt x="192938" y="7493"/>
                  </a:lnTo>
                  <a:lnTo>
                    <a:pt x="146596" y="0"/>
                  </a:lnTo>
                  <a:lnTo>
                    <a:pt x="100253" y="7493"/>
                  </a:lnTo>
                  <a:lnTo>
                    <a:pt x="60020" y="28321"/>
                  </a:lnTo>
                  <a:lnTo>
                    <a:pt x="28282" y="60071"/>
                  </a:lnTo>
                  <a:lnTo>
                    <a:pt x="7467" y="100330"/>
                  </a:lnTo>
                  <a:lnTo>
                    <a:pt x="0" y="146685"/>
                  </a:lnTo>
                  <a:lnTo>
                    <a:pt x="7467" y="193040"/>
                  </a:lnTo>
                  <a:lnTo>
                    <a:pt x="28282" y="233172"/>
                  </a:lnTo>
                  <a:lnTo>
                    <a:pt x="60020" y="264922"/>
                  </a:lnTo>
                  <a:lnTo>
                    <a:pt x="100253" y="285750"/>
                  </a:lnTo>
                  <a:lnTo>
                    <a:pt x="146596" y="293243"/>
                  </a:lnTo>
                  <a:lnTo>
                    <a:pt x="168541" y="291592"/>
                  </a:lnTo>
                  <a:lnTo>
                    <a:pt x="189471" y="286893"/>
                  </a:lnTo>
                  <a:lnTo>
                    <a:pt x="209130" y="279273"/>
                  </a:lnTo>
                  <a:lnTo>
                    <a:pt x="227317" y="268986"/>
                  </a:lnTo>
                  <a:lnTo>
                    <a:pt x="290271" y="333502"/>
                  </a:lnTo>
                  <a:lnTo>
                    <a:pt x="300418" y="340360"/>
                  </a:lnTo>
                  <a:lnTo>
                    <a:pt x="311962" y="342646"/>
                  </a:lnTo>
                  <a:lnTo>
                    <a:pt x="323507" y="340360"/>
                  </a:lnTo>
                  <a:lnTo>
                    <a:pt x="333641" y="333502"/>
                  </a:lnTo>
                  <a:lnTo>
                    <a:pt x="340385" y="323088"/>
                  </a:lnTo>
                  <a:lnTo>
                    <a:pt x="342645" y="311277"/>
                  </a:lnTo>
                  <a:lnTo>
                    <a:pt x="340385" y="299466"/>
                  </a:lnTo>
                  <a:lnTo>
                    <a:pt x="333641" y="289052"/>
                  </a:lnTo>
                  <a:close/>
                </a:path>
              </a:pathLst>
            </a:custGeom>
            <a:ln w="80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4545" y="4480471"/>
              <a:ext cx="186283" cy="186270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51230" y="4424679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333641" y="289052"/>
                  </a:moveTo>
                  <a:lnTo>
                    <a:pt x="270675" y="224536"/>
                  </a:lnTo>
                  <a:lnTo>
                    <a:pt x="280174" y="206883"/>
                  </a:lnTo>
                  <a:lnTo>
                    <a:pt x="287261" y="187833"/>
                  </a:lnTo>
                  <a:lnTo>
                    <a:pt x="291680" y="167767"/>
                  </a:lnTo>
                  <a:lnTo>
                    <a:pt x="293204" y="146685"/>
                  </a:lnTo>
                  <a:lnTo>
                    <a:pt x="285724" y="100330"/>
                  </a:lnTo>
                  <a:lnTo>
                    <a:pt x="264921" y="60071"/>
                  </a:lnTo>
                  <a:lnTo>
                    <a:pt x="233184" y="28321"/>
                  </a:lnTo>
                  <a:lnTo>
                    <a:pt x="192938" y="7493"/>
                  </a:lnTo>
                  <a:lnTo>
                    <a:pt x="146596" y="0"/>
                  </a:lnTo>
                  <a:lnTo>
                    <a:pt x="100253" y="7493"/>
                  </a:lnTo>
                  <a:lnTo>
                    <a:pt x="60020" y="28321"/>
                  </a:lnTo>
                  <a:lnTo>
                    <a:pt x="28282" y="60071"/>
                  </a:lnTo>
                  <a:lnTo>
                    <a:pt x="7467" y="100330"/>
                  </a:lnTo>
                  <a:lnTo>
                    <a:pt x="0" y="146685"/>
                  </a:lnTo>
                  <a:lnTo>
                    <a:pt x="7467" y="193040"/>
                  </a:lnTo>
                  <a:lnTo>
                    <a:pt x="28282" y="233172"/>
                  </a:lnTo>
                  <a:lnTo>
                    <a:pt x="60020" y="264922"/>
                  </a:lnTo>
                  <a:lnTo>
                    <a:pt x="100253" y="285750"/>
                  </a:lnTo>
                  <a:lnTo>
                    <a:pt x="146596" y="293243"/>
                  </a:lnTo>
                  <a:lnTo>
                    <a:pt x="168541" y="291592"/>
                  </a:lnTo>
                  <a:lnTo>
                    <a:pt x="189471" y="286893"/>
                  </a:lnTo>
                  <a:lnTo>
                    <a:pt x="209130" y="279273"/>
                  </a:lnTo>
                  <a:lnTo>
                    <a:pt x="227317" y="268986"/>
                  </a:lnTo>
                  <a:lnTo>
                    <a:pt x="290271" y="333502"/>
                  </a:lnTo>
                  <a:lnTo>
                    <a:pt x="300418" y="340360"/>
                  </a:lnTo>
                  <a:lnTo>
                    <a:pt x="311962" y="342646"/>
                  </a:lnTo>
                  <a:lnTo>
                    <a:pt x="323507" y="340360"/>
                  </a:lnTo>
                  <a:lnTo>
                    <a:pt x="333641" y="333502"/>
                  </a:lnTo>
                  <a:lnTo>
                    <a:pt x="340385" y="323088"/>
                  </a:lnTo>
                  <a:lnTo>
                    <a:pt x="342645" y="311277"/>
                  </a:lnTo>
                  <a:lnTo>
                    <a:pt x="340385" y="299466"/>
                  </a:lnTo>
                  <a:lnTo>
                    <a:pt x="333641" y="289052"/>
                  </a:lnTo>
                  <a:close/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/>
          <p:nvPr/>
        </p:nvSpPr>
        <p:spPr>
          <a:xfrm>
            <a:off x="540004" y="5666613"/>
            <a:ext cx="1440180" cy="0"/>
          </a:xfrm>
          <a:custGeom>
            <a:avLst/>
            <a:gdLst/>
            <a:ahLst/>
            <a:cxnLst/>
            <a:rect l="l" t="t" r="r" b="b"/>
            <a:pathLst>
              <a:path w="1440180">
                <a:moveTo>
                  <a:pt x="0" y="0"/>
                </a:moveTo>
                <a:lnTo>
                  <a:pt x="1440052" y="0"/>
                </a:lnTo>
              </a:path>
            </a:pathLst>
          </a:custGeom>
          <a:ln w="6350">
            <a:solidFill>
              <a:srgbClr val="3C5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0" name="object 50"/>
          <p:cNvGrpSpPr/>
          <p:nvPr/>
        </p:nvGrpSpPr>
        <p:grpSpPr>
          <a:xfrm>
            <a:off x="548576" y="6466204"/>
            <a:ext cx="419734" cy="407034"/>
            <a:chOff x="548576" y="6466204"/>
            <a:chExt cx="419734" cy="407034"/>
          </a:xfrm>
        </p:grpSpPr>
        <p:sp>
          <p:nvSpPr>
            <p:cNvPr id="51" name="object 51"/>
            <p:cNvSpPr/>
            <p:nvPr/>
          </p:nvSpPr>
          <p:spPr>
            <a:xfrm>
              <a:off x="551751" y="6469379"/>
              <a:ext cx="259079" cy="365760"/>
            </a:xfrm>
            <a:custGeom>
              <a:avLst/>
              <a:gdLst/>
              <a:ahLst/>
              <a:cxnLst/>
              <a:rect l="l" t="t" r="r" b="b"/>
              <a:pathLst>
                <a:path w="259079" h="365759">
                  <a:moveTo>
                    <a:pt x="258483" y="37084"/>
                  </a:moveTo>
                  <a:lnTo>
                    <a:pt x="37122" y="37084"/>
                  </a:lnTo>
                </a:path>
                <a:path w="259079" h="365759">
                  <a:moveTo>
                    <a:pt x="258483" y="74295"/>
                  </a:moveTo>
                  <a:lnTo>
                    <a:pt x="37122" y="74295"/>
                  </a:lnTo>
                  <a:lnTo>
                    <a:pt x="22669" y="71374"/>
                  </a:lnTo>
                  <a:lnTo>
                    <a:pt x="10871" y="63373"/>
                  </a:lnTo>
                  <a:lnTo>
                    <a:pt x="2920" y="51562"/>
                  </a:lnTo>
                  <a:lnTo>
                    <a:pt x="0" y="37084"/>
                  </a:lnTo>
                  <a:lnTo>
                    <a:pt x="2920" y="22733"/>
                  </a:lnTo>
                  <a:lnTo>
                    <a:pt x="10871" y="10922"/>
                  </a:lnTo>
                  <a:lnTo>
                    <a:pt x="22669" y="2921"/>
                  </a:lnTo>
                  <a:lnTo>
                    <a:pt x="37122" y="0"/>
                  </a:lnTo>
                  <a:lnTo>
                    <a:pt x="258483" y="0"/>
                  </a:lnTo>
                </a:path>
                <a:path w="259079" h="365759">
                  <a:moveTo>
                    <a:pt x="258483" y="173100"/>
                  </a:moveTo>
                  <a:lnTo>
                    <a:pt x="258483" y="74295"/>
                  </a:lnTo>
                </a:path>
                <a:path w="259079" h="365759">
                  <a:moveTo>
                    <a:pt x="0" y="37084"/>
                  </a:moveTo>
                  <a:lnTo>
                    <a:pt x="0" y="328168"/>
                  </a:lnTo>
                  <a:lnTo>
                    <a:pt x="2920" y="342519"/>
                  </a:lnTo>
                  <a:lnTo>
                    <a:pt x="10871" y="354330"/>
                  </a:lnTo>
                  <a:lnTo>
                    <a:pt x="22669" y="362331"/>
                  </a:lnTo>
                  <a:lnTo>
                    <a:pt x="37122" y="365252"/>
                  </a:lnTo>
                  <a:lnTo>
                    <a:pt x="224015" y="365252"/>
                  </a:lnTo>
                </a:path>
                <a:path w="259079" h="365759">
                  <a:moveTo>
                    <a:pt x="44195" y="323469"/>
                  </a:moveTo>
                  <a:lnTo>
                    <a:pt x="44195" y="114808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9744" y="6653275"/>
              <a:ext cx="218020" cy="219582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520319" y="2536063"/>
            <a:ext cx="1445895" cy="696595"/>
            <a:chOff x="520319" y="2536063"/>
            <a:chExt cx="1445895" cy="696595"/>
          </a:xfrm>
        </p:grpSpPr>
        <p:pic>
          <p:nvPicPr>
            <p:cNvPr id="54" name="object 5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07110" y="2848825"/>
              <a:ext cx="48004" cy="51600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07097" y="2848864"/>
              <a:ext cx="48260" cy="52069"/>
            </a:xfrm>
            <a:custGeom>
              <a:avLst/>
              <a:gdLst/>
              <a:ahLst/>
              <a:cxnLst/>
              <a:rect l="l" t="t" r="r" b="b"/>
              <a:pathLst>
                <a:path w="48259" h="52069">
                  <a:moveTo>
                    <a:pt x="48018" y="0"/>
                  </a:moveTo>
                  <a:lnTo>
                    <a:pt x="48018" y="51561"/>
                  </a:lnTo>
                  <a:lnTo>
                    <a:pt x="0" y="51561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4360" y="2786595"/>
              <a:ext cx="373506" cy="40678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544360" y="2786634"/>
              <a:ext cx="374015" cy="40640"/>
            </a:xfrm>
            <a:custGeom>
              <a:avLst/>
              <a:gdLst/>
              <a:ahLst/>
              <a:cxnLst/>
              <a:rect l="l" t="t" r="r" b="b"/>
              <a:pathLst>
                <a:path w="374015" h="40639">
                  <a:moveTo>
                    <a:pt x="0" y="0"/>
                  </a:moveTo>
                  <a:lnTo>
                    <a:pt x="0" y="16129"/>
                  </a:lnTo>
                  <a:lnTo>
                    <a:pt x="1930" y="25654"/>
                  </a:lnTo>
                  <a:lnTo>
                    <a:pt x="7188" y="33400"/>
                  </a:lnTo>
                  <a:lnTo>
                    <a:pt x="14960" y="38735"/>
                  </a:lnTo>
                  <a:lnTo>
                    <a:pt x="24472" y="40640"/>
                  </a:lnTo>
                  <a:lnTo>
                    <a:pt x="129133" y="40640"/>
                  </a:lnTo>
                  <a:lnTo>
                    <a:pt x="255155" y="40640"/>
                  </a:lnTo>
                  <a:lnTo>
                    <a:pt x="349034" y="40640"/>
                  </a:lnTo>
                  <a:lnTo>
                    <a:pt x="358533" y="38735"/>
                  </a:lnTo>
                  <a:lnTo>
                    <a:pt x="366318" y="33400"/>
                  </a:lnTo>
                  <a:lnTo>
                    <a:pt x="371576" y="25654"/>
                  </a:lnTo>
                  <a:lnTo>
                    <a:pt x="373506" y="16129"/>
                  </a:lnTo>
                  <a:lnTo>
                    <a:pt x="373506" y="0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44360" y="2539238"/>
              <a:ext cx="374015" cy="288290"/>
            </a:xfrm>
            <a:custGeom>
              <a:avLst/>
              <a:gdLst/>
              <a:ahLst/>
              <a:cxnLst/>
              <a:rect l="l" t="t" r="r" b="b"/>
              <a:pathLst>
                <a:path w="374015" h="288289">
                  <a:moveTo>
                    <a:pt x="349034" y="0"/>
                  </a:moveTo>
                  <a:lnTo>
                    <a:pt x="358533" y="1904"/>
                  </a:lnTo>
                  <a:lnTo>
                    <a:pt x="366318" y="7238"/>
                  </a:lnTo>
                  <a:lnTo>
                    <a:pt x="371576" y="14985"/>
                  </a:lnTo>
                  <a:lnTo>
                    <a:pt x="373506" y="24510"/>
                  </a:lnTo>
                  <a:lnTo>
                    <a:pt x="373506" y="263525"/>
                  </a:lnTo>
                  <a:lnTo>
                    <a:pt x="371576" y="273050"/>
                  </a:lnTo>
                  <a:lnTo>
                    <a:pt x="366318" y="280796"/>
                  </a:lnTo>
                  <a:lnTo>
                    <a:pt x="358533" y="286130"/>
                  </a:lnTo>
                  <a:lnTo>
                    <a:pt x="349034" y="288035"/>
                  </a:lnTo>
                  <a:lnTo>
                    <a:pt x="24472" y="288035"/>
                  </a:lnTo>
                  <a:lnTo>
                    <a:pt x="14960" y="286130"/>
                  </a:lnTo>
                  <a:lnTo>
                    <a:pt x="7188" y="280796"/>
                  </a:lnTo>
                  <a:lnTo>
                    <a:pt x="1930" y="273050"/>
                  </a:lnTo>
                  <a:lnTo>
                    <a:pt x="0" y="263525"/>
                  </a:lnTo>
                  <a:lnTo>
                    <a:pt x="0" y="24510"/>
                  </a:lnTo>
                  <a:lnTo>
                    <a:pt x="1930" y="14985"/>
                  </a:lnTo>
                  <a:lnTo>
                    <a:pt x="7188" y="7238"/>
                  </a:lnTo>
                  <a:lnTo>
                    <a:pt x="14960" y="1904"/>
                  </a:lnTo>
                  <a:lnTo>
                    <a:pt x="24472" y="0"/>
                  </a:lnTo>
                  <a:lnTo>
                    <a:pt x="349034" y="0"/>
                  </a:lnTo>
                  <a:close/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5937" y="2786634"/>
              <a:ext cx="330835" cy="0"/>
            </a:xfrm>
            <a:custGeom>
              <a:avLst/>
              <a:gdLst/>
              <a:ahLst/>
              <a:cxnLst/>
              <a:rect l="l" t="t" r="r" b="b"/>
              <a:pathLst>
                <a:path w="330834">
                  <a:moveTo>
                    <a:pt x="330339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45617" y="2900426"/>
              <a:ext cx="171450" cy="0"/>
            </a:xfrm>
            <a:custGeom>
              <a:avLst/>
              <a:gdLst/>
              <a:ahLst/>
              <a:cxnLst/>
              <a:rect l="l" t="t" r="r" b="b"/>
              <a:pathLst>
                <a:path w="171450">
                  <a:moveTo>
                    <a:pt x="61480" y="0"/>
                  </a:moveTo>
                  <a:lnTo>
                    <a:pt x="0" y="0"/>
                  </a:lnTo>
                </a:path>
                <a:path w="171450">
                  <a:moveTo>
                    <a:pt x="170980" y="0"/>
                  </a:moveTo>
                  <a:lnTo>
                    <a:pt x="109499" y="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07097" y="2848864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51561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55116" y="2848864"/>
              <a:ext cx="0" cy="52069"/>
            </a:xfrm>
            <a:custGeom>
              <a:avLst/>
              <a:gdLst/>
              <a:ahLst/>
              <a:cxnLst/>
              <a:rect l="l" t="t" r="r" b="b"/>
              <a:pathLst>
                <a:path h="52069">
                  <a:moveTo>
                    <a:pt x="0" y="0"/>
                  </a:moveTo>
                  <a:lnTo>
                    <a:pt x="0" y="51561"/>
                  </a:lnTo>
                </a:path>
              </a:pathLst>
            </a:custGeom>
            <a:ln w="6350">
              <a:solidFill>
                <a:srgbClr val="3C57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9368" y="2571165"/>
              <a:ext cx="183464" cy="18346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0319" y="2919476"/>
              <a:ext cx="1445514" cy="312800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2170810" y="3760596"/>
            <a:ext cx="4129404" cy="146177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marR="555625" algn="r">
              <a:lnSpc>
                <a:spcPct val="100000"/>
              </a:lnSpc>
            </a:pPr>
            <a:r>
              <a:rPr sz="1600" b="1" spc="-20" dirty="0">
                <a:solidFill>
                  <a:srgbClr val="FFFFFF"/>
                </a:solidFill>
                <a:latin typeface="나눔고딕"/>
                <a:cs typeface="나눔고딕"/>
              </a:rPr>
              <a:t>❷</a:t>
            </a:r>
            <a:endParaRPr sz="1600">
              <a:latin typeface="나눔고딕"/>
              <a:cs typeface="나눔고딕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5544311" y="3896575"/>
            <a:ext cx="173990" cy="163195"/>
          </a:xfrm>
          <a:custGeom>
            <a:avLst/>
            <a:gdLst/>
            <a:ahLst/>
            <a:cxnLst/>
            <a:rect l="l" t="t" r="r" b="b"/>
            <a:pathLst>
              <a:path w="173989" h="163195">
                <a:moveTo>
                  <a:pt x="0" y="162852"/>
                </a:moveTo>
                <a:lnTo>
                  <a:pt x="173647" y="162852"/>
                </a:lnTo>
                <a:lnTo>
                  <a:pt x="173647" y="0"/>
                </a:lnTo>
                <a:lnTo>
                  <a:pt x="0" y="0"/>
                </a:lnTo>
                <a:lnTo>
                  <a:pt x="0" y="162852"/>
                </a:lnTo>
                <a:close/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2170810" y="7547749"/>
            <a:ext cx="4129404" cy="146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550">
              <a:latin typeface="Times New Roman"/>
              <a:cs typeface="Times New Roman"/>
            </a:endParaRPr>
          </a:p>
          <a:p>
            <a:pPr marR="224154" algn="r">
              <a:lnSpc>
                <a:spcPct val="100000"/>
              </a:lnSpc>
            </a:pPr>
            <a:r>
              <a:rPr sz="1600" b="1" spc="-20" dirty="0">
                <a:solidFill>
                  <a:srgbClr val="3C5799"/>
                </a:solidFill>
                <a:latin typeface="나눔고딕"/>
                <a:cs typeface="나눔고딕"/>
              </a:rPr>
              <a:t>❹</a:t>
            </a:r>
            <a:endParaRPr sz="1600">
              <a:latin typeface="나눔고딕"/>
              <a:cs typeface="나눔고딕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5863971" y="8682775"/>
            <a:ext cx="179705" cy="83820"/>
          </a:xfrm>
          <a:custGeom>
            <a:avLst/>
            <a:gdLst/>
            <a:ahLst/>
            <a:cxnLst/>
            <a:rect l="l" t="t" r="r" b="b"/>
            <a:pathLst>
              <a:path w="179704" h="83820">
                <a:moveTo>
                  <a:pt x="0" y="83653"/>
                </a:moveTo>
                <a:lnTo>
                  <a:pt x="179362" y="83653"/>
                </a:lnTo>
                <a:lnTo>
                  <a:pt x="179362" y="0"/>
                </a:lnTo>
                <a:lnTo>
                  <a:pt x="0" y="0"/>
                </a:lnTo>
                <a:lnTo>
                  <a:pt x="0" y="83653"/>
                </a:lnTo>
                <a:close/>
              </a:path>
            </a:pathLst>
          </a:custGeom>
          <a:ln w="6350">
            <a:solidFill>
              <a:srgbClr val="3C5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505155" y="2843072"/>
            <a:ext cx="1480185" cy="4191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sz="1150" b="1" spc="-50" dirty="0">
                <a:latin typeface="나눔고딕"/>
                <a:cs typeface="나눔고딕"/>
              </a:rPr>
              <a:t>www.alpha</a:t>
            </a:r>
            <a:r>
              <a:rPr sz="1150" b="1" spc="30" dirty="0">
                <a:latin typeface="나눔고딕"/>
                <a:cs typeface="나눔고딕"/>
              </a:rPr>
              <a:t> </a:t>
            </a:r>
            <a:r>
              <a:rPr sz="1150" b="1" spc="-30" dirty="0">
                <a:latin typeface="나눔고딕"/>
                <a:cs typeface="나눔고딕"/>
              </a:rPr>
              <a:t>campus.kr</a:t>
            </a:r>
            <a:endParaRPr sz="1150">
              <a:latin typeface="나눔고딕"/>
              <a:cs typeface="나눔고딕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1150" b="1" spc="-140" dirty="0">
                <a:latin typeface="나눔고딕"/>
                <a:cs typeface="나눔고딕"/>
              </a:rPr>
              <a:t>접</a:t>
            </a:r>
            <a:r>
              <a:rPr sz="1150" b="1" spc="-90" dirty="0">
                <a:latin typeface="나눔고딕"/>
                <a:cs typeface="나눔고딕"/>
              </a:rPr>
              <a:t>속</a:t>
            </a:r>
            <a:r>
              <a:rPr sz="1150" b="1" spc="-130" dirty="0">
                <a:latin typeface="나눔고딕"/>
                <a:cs typeface="나눔고딕"/>
              </a:rPr>
              <a:t> </a:t>
            </a:r>
            <a:r>
              <a:rPr sz="1150" b="1" spc="-90" dirty="0">
                <a:latin typeface="나눔고딕"/>
                <a:cs typeface="나눔고딕"/>
              </a:rPr>
              <a:t>후</a:t>
            </a:r>
            <a:r>
              <a:rPr sz="1150" b="1" spc="-130" dirty="0">
                <a:latin typeface="나눔고딕"/>
                <a:cs typeface="나눔고딕"/>
              </a:rPr>
              <a:t> </a:t>
            </a:r>
            <a:r>
              <a:rPr sz="1150" b="1" spc="-140" dirty="0">
                <a:latin typeface="나눔고딕"/>
                <a:cs typeface="나눔고딕"/>
              </a:rPr>
              <a:t>회원가</a:t>
            </a:r>
            <a:r>
              <a:rPr sz="1150" b="1" spc="-90" dirty="0">
                <a:latin typeface="나눔고딕"/>
                <a:cs typeface="나눔고딕"/>
              </a:rPr>
              <a:t>입</a:t>
            </a:r>
            <a:r>
              <a:rPr sz="1150" b="1" spc="-125" dirty="0">
                <a:latin typeface="나눔고딕"/>
                <a:cs typeface="나눔고딕"/>
              </a:rPr>
              <a:t> </a:t>
            </a:r>
            <a:r>
              <a:rPr sz="1150" b="1" spc="-90" dirty="0">
                <a:latin typeface="나눔고딕"/>
                <a:cs typeface="나눔고딕"/>
              </a:rPr>
              <a:t>및</a:t>
            </a:r>
            <a:r>
              <a:rPr sz="1150" b="1" spc="-145" dirty="0">
                <a:latin typeface="나눔고딕"/>
                <a:cs typeface="나눔고딕"/>
              </a:rPr>
              <a:t> </a:t>
            </a:r>
            <a:r>
              <a:rPr sz="1150" b="1" spc="-140" dirty="0">
                <a:latin typeface="나눔고딕"/>
                <a:cs typeface="나눔고딕"/>
              </a:rPr>
              <a:t>로그인</a:t>
            </a:r>
            <a:endParaRPr sz="1150">
              <a:latin typeface="나눔고딕"/>
              <a:cs typeface="나눔고딕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522185" y="4882260"/>
            <a:ext cx="803910" cy="129539"/>
            <a:chOff x="522185" y="4882260"/>
            <a:chExt cx="803910" cy="129539"/>
          </a:xfrm>
        </p:grpSpPr>
        <p:sp>
          <p:nvSpPr>
            <p:cNvPr id="71" name="object 71"/>
            <p:cNvSpPr/>
            <p:nvPr/>
          </p:nvSpPr>
          <p:spPr>
            <a:xfrm>
              <a:off x="522185" y="4882260"/>
              <a:ext cx="540385" cy="129539"/>
            </a:xfrm>
            <a:custGeom>
              <a:avLst/>
              <a:gdLst/>
              <a:ahLst/>
              <a:cxnLst/>
              <a:rect l="l" t="t" r="r" b="b"/>
              <a:pathLst>
                <a:path w="540385" h="129539">
                  <a:moveTo>
                    <a:pt x="465099" y="80010"/>
                  </a:moveTo>
                  <a:lnTo>
                    <a:pt x="447001" y="80010"/>
                  </a:lnTo>
                  <a:lnTo>
                    <a:pt x="439140" y="81025"/>
                  </a:lnTo>
                  <a:lnTo>
                    <a:pt x="411949" y="99440"/>
                  </a:lnTo>
                  <a:lnTo>
                    <a:pt x="411949" y="109727"/>
                  </a:lnTo>
                  <a:lnTo>
                    <a:pt x="447001" y="129159"/>
                  </a:lnTo>
                  <a:lnTo>
                    <a:pt x="465099" y="129159"/>
                  </a:lnTo>
                  <a:lnTo>
                    <a:pt x="472909" y="128142"/>
                  </a:lnTo>
                  <a:lnTo>
                    <a:pt x="486156" y="124333"/>
                  </a:lnTo>
                  <a:lnTo>
                    <a:pt x="491236" y="121412"/>
                  </a:lnTo>
                  <a:lnTo>
                    <a:pt x="495642" y="116839"/>
                  </a:lnTo>
                  <a:lnTo>
                    <a:pt x="447001" y="116839"/>
                  </a:lnTo>
                  <a:lnTo>
                    <a:pt x="440029" y="115824"/>
                  </a:lnTo>
                  <a:lnTo>
                    <a:pt x="435165" y="113664"/>
                  </a:lnTo>
                  <a:lnTo>
                    <a:pt x="430314" y="111633"/>
                  </a:lnTo>
                  <a:lnTo>
                    <a:pt x="427901" y="108585"/>
                  </a:lnTo>
                  <a:lnTo>
                    <a:pt x="427901" y="100584"/>
                  </a:lnTo>
                  <a:lnTo>
                    <a:pt x="430314" y="97536"/>
                  </a:lnTo>
                  <a:lnTo>
                    <a:pt x="435165" y="95503"/>
                  </a:lnTo>
                  <a:lnTo>
                    <a:pt x="440029" y="93344"/>
                  </a:lnTo>
                  <a:lnTo>
                    <a:pt x="447001" y="92328"/>
                  </a:lnTo>
                  <a:lnTo>
                    <a:pt x="495642" y="92328"/>
                  </a:lnTo>
                  <a:lnTo>
                    <a:pt x="491236" y="87756"/>
                  </a:lnTo>
                  <a:lnTo>
                    <a:pt x="486156" y="84962"/>
                  </a:lnTo>
                  <a:lnTo>
                    <a:pt x="479526" y="82930"/>
                  </a:lnTo>
                  <a:lnTo>
                    <a:pt x="472909" y="81025"/>
                  </a:lnTo>
                  <a:lnTo>
                    <a:pt x="465099" y="80010"/>
                  </a:lnTo>
                  <a:close/>
                </a:path>
                <a:path w="540385" h="129539">
                  <a:moveTo>
                    <a:pt x="495642" y="92328"/>
                  </a:moveTo>
                  <a:lnTo>
                    <a:pt x="465099" y="92328"/>
                  </a:lnTo>
                  <a:lnTo>
                    <a:pt x="472033" y="93344"/>
                  </a:lnTo>
                  <a:lnTo>
                    <a:pt x="476885" y="95503"/>
                  </a:lnTo>
                  <a:lnTo>
                    <a:pt x="481749" y="97536"/>
                  </a:lnTo>
                  <a:lnTo>
                    <a:pt x="484200" y="100584"/>
                  </a:lnTo>
                  <a:lnTo>
                    <a:pt x="484200" y="108585"/>
                  </a:lnTo>
                  <a:lnTo>
                    <a:pt x="481749" y="111633"/>
                  </a:lnTo>
                  <a:lnTo>
                    <a:pt x="476885" y="113664"/>
                  </a:lnTo>
                  <a:lnTo>
                    <a:pt x="472033" y="115824"/>
                  </a:lnTo>
                  <a:lnTo>
                    <a:pt x="465099" y="116839"/>
                  </a:lnTo>
                  <a:lnTo>
                    <a:pt x="495642" y="116839"/>
                  </a:lnTo>
                  <a:lnTo>
                    <a:pt x="498335" y="114046"/>
                  </a:lnTo>
                  <a:lnTo>
                    <a:pt x="500100" y="109727"/>
                  </a:lnTo>
                  <a:lnTo>
                    <a:pt x="500100" y="99440"/>
                  </a:lnTo>
                  <a:lnTo>
                    <a:pt x="498335" y="95123"/>
                  </a:lnTo>
                  <a:lnTo>
                    <a:pt x="495642" y="92328"/>
                  </a:lnTo>
                  <a:close/>
                </a:path>
                <a:path w="540385" h="129539">
                  <a:moveTo>
                    <a:pt x="254025" y="87122"/>
                  </a:moveTo>
                  <a:lnTo>
                    <a:pt x="163588" y="87122"/>
                  </a:lnTo>
                  <a:lnTo>
                    <a:pt x="163588" y="99822"/>
                  </a:lnTo>
                  <a:lnTo>
                    <a:pt x="237883" y="99822"/>
                  </a:lnTo>
                  <a:lnTo>
                    <a:pt x="237883" y="129031"/>
                  </a:lnTo>
                  <a:lnTo>
                    <a:pt x="254025" y="129031"/>
                  </a:lnTo>
                  <a:lnTo>
                    <a:pt x="254025" y="87122"/>
                  </a:lnTo>
                  <a:close/>
                </a:path>
                <a:path w="540385" h="129539">
                  <a:moveTo>
                    <a:pt x="195732" y="73787"/>
                  </a:moveTo>
                  <a:lnTo>
                    <a:pt x="179590" y="73787"/>
                  </a:lnTo>
                  <a:lnTo>
                    <a:pt x="179590" y="87122"/>
                  </a:lnTo>
                  <a:lnTo>
                    <a:pt x="195732" y="87122"/>
                  </a:lnTo>
                  <a:lnTo>
                    <a:pt x="195732" y="73787"/>
                  </a:lnTo>
                  <a:close/>
                </a:path>
                <a:path w="540385" h="129539">
                  <a:moveTo>
                    <a:pt x="239166" y="73787"/>
                  </a:moveTo>
                  <a:lnTo>
                    <a:pt x="223164" y="73787"/>
                  </a:lnTo>
                  <a:lnTo>
                    <a:pt x="223164" y="87122"/>
                  </a:lnTo>
                  <a:lnTo>
                    <a:pt x="239166" y="87122"/>
                  </a:lnTo>
                  <a:lnTo>
                    <a:pt x="239166" y="73787"/>
                  </a:lnTo>
                  <a:close/>
                </a:path>
                <a:path w="540385" h="129539">
                  <a:moveTo>
                    <a:pt x="268312" y="60833"/>
                  </a:moveTo>
                  <a:lnTo>
                    <a:pt x="150583" y="60833"/>
                  </a:lnTo>
                  <a:lnTo>
                    <a:pt x="150583" y="73787"/>
                  </a:lnTo>
                  <a:lnTo>
                    <a:pt x="268312" y="73787"/>
                  </a:lnTo>
                  <a:lnTo>
                    <a:pt x="268312" y="60833"/>
                  </a:lnTo>
                  <a:close/>
                </a:path>
                <a:path w="540385" h="129539">
                  <a:moveTo>
                    <a:pt x="148056" y="99440"/>
                  </a:moveTo>
                  <a:lnTo>
                    <a:pt x="30327" y="99440"/>
                  </a:lnTo>
                  <a:lnTo>
                    <a:pt x="30327" y="112649"/>
                  </a:lnTo>
                  <a:lnTo>
                    <a:pt x="148056" y="112649"/>
                  </a:lnTo>
                  <a:lnTo>
                    <a:pt x="148056" y="99440"/>
                  </a:lnTo>
                  <a:close/>
                </a:path>
                <a:path w="540385" h="129539">
                  <a:moveTo>
                    <a:pt x="72478" y="58165"/>
                  </a:moveTo>
                  <a:lnTo>
                    <a:pt x="56616" y="58165"/>
                  </a:lnTo>
                  <a:lnTo>
                    <a:pt x="56616" y="99440"/>
                  </a:lnTo>
                  <a:lnTo>
                    <a:pt x="72478" y="99440"/>
                  </a:lnTo>
                  <a:lnTo>
                    <a:pt x="72478" y="58165"/>
                  </a:lnTo>
                  <a:close/>
                </a:path>
                <a:path w="540385" h="129539">
                  <a:moveTo>
                    <a:pt x="104622" y="58165"/>
                  </a:moveTo>
                  <a:lnTo>
                    <a:pt x="88773" y="58165"/>
                  </a:lnTo>
                  <a:lnTo>
                    <a:pt x="88773" y="99440"/>
                  </a:lnTo>
                  <a:lnTo>
                    <a:pt x="104622" y="99440"/>
                  </a:lnTo>
                  <a:lnTo>
                    <a:pt x="104622" y="58165"/>
                  </a:lnTo>
                  <a:close/>
                </a:path>
                <a:path w="540385" h="129539">
                  <a:moveTo>
                    <a:pt x="136207" y="11684"/>
                  </a:moveTo>
                  <a:lnTo>
                    <a:pt x="41910" y="11684"/>
                  </a:lnTo>
                  <a:lnTo>
                    <a:pt x="41910" y="24764"/>
                  </a:lnTo>
                  <a:lnTo>
                    <a:pt x="120053" y="24764"/>
                  </a:lnTo>
                  <a:lnTo>
                    <a:pt x="119953" y="38608"/>
                  </a:lnTo>
                  <a:lnTo>
                    <a:pt x="115633" y="82041"/>
                  </a:lnTo>
                  <a:lnTo>
                    <a:pt x="131635" y="83692"/>
                  </a:lnTo>
                  <a:lnTo>
                    <a:pt x="136055" y="38608"/>
                  </a:lnTo>
                  <a:lnTo>
                    <a:pt x="136171" y="30099"/>
                  </a:lnTo>
                  <a:lnTo>
                    <a:pt x="136207" y="11684"/>
                  </a:lnTo>
                  <a:close/>
                </a:path>
                <a:path w="540385" h="129539">
                  <a:moveTo>
                    <a:pt x="310705" y="50291"/>
                  </a:moveTo>
                  <a:lnTo>
                    <a:pt x="294843" y="50291"/>
                  </a:lnTo>
                  <a:lnTo>
                    <a:pt x="294843" y="88900"/>
                  </a:lnTo>
                  <a:lnTo>
                    <a:pt x="278549" y="89153"/>
                  </a:lnTo>
                  <a:lnTo>
                    <a:pt x="269836" y="89153"/>
                  </a:lnTo>
                  <a:lnTo>
                    <a:pt x="271411" y="102362"/>
                  </a:lnTo>
                  <a:lnTo>
                    <a:pt x="281998" y="102290"/>
                  </a:lnTo>
                  <a:lnTo>
                    <a:pt x="322493" y="100621"/>
                  </a:lnTo>
                  <a:lnTo>
                    <a:pt x="350558" y="97281"/>
                  </a:lnTo>
                  <a:lnTo>
                    <a:pt x="349917" y="88391"/>
                  </a:lnTo>
                  <a:lnTo>
                    <a:pt x="310705" y="88391"/>
                  </a:lnTo>
                  <a:lnTo>
                    <a:pt x="310705" y="50291"/>
                  </a:lnTo>
                  <a:close/>
                </a:path>
                <a:path w="540385" h="129539">
                  <a:moveTo>
                    <a:pt x="349707" y="85471"/>
                  </a:moveTo>
                  <a:lnTo>
                    <a:pt x="341453" y="86373"/>
                  </a:lnTo>
                  <a:lnTo>
                    <a:pt x="332201" y="87169"/>
                  </a:lnTo>
                  <a:lnTo>
                    <a:pt x="321951" y="87846"/>
                  </a:lnTo>
                  <a:lnTo>
                    <a:pt x="310705" y="88391"/>
                  </a:lnTo>
                  <a:lnTo>
                    <a:pt x="349917" y="88391"/>
                  </a:lnTo>
                  <a:lnTo>
                    <a:pt x="349707" y="85471"/>
                  </a:lnTo>
                  <a:close/>
                </a:path>
                <a:path w="540385" h="129539">
                  <a:moveTo>
                    <a:pt x="343128" y="13335"/>
                  </a:moveTo>
                  <a:lnTo>
                    <a:pt x="276694" y="13335"/>
                  </a:lnTo>
                  <a:lnTo>
                    <a:pt x="276694" y="26162"/>
                  </a:lnTo>
                  <a:lnTo>
                    <a:pt x="327418" y="26162"/>
                  </a:lnTo>
                  <a:lnTo>
                    <a:pt x="327367" y="33400"/>
                  </a:lnTo>
                  <a:lnTo>
                    <a:pt x="327101" y="40512"/>
                  </a:lnTo>
                  <a:lnTo>
                    <a:pt x="326148" y="54737"/>
                  </a:lnTo>
                  <a:lnTo>
                    <a:pt x="325221" y="62611"/>
                  </a:lnTo>
                  <a:lnTo>
                    <a:pt x="323850" y="71247"/>
                  </a:lnTo>
                  <a:lnTo>
                    <a:pt x="339559" y="72771"/>
                  </a:lnTo>
                  <a:lnTo>
                    <a:pt x="343071" y="33400"/>
                  </a:lnTo>
                  <a:lnTo>
                    <a:pt x="343128" y="13335"/>
                  </a:lnTo>
                  <a:close/>
                </a:path>
                <a:path w="540385" h="129539">
                  <a:moveTo>
                    <a:pt x="218833" y="2666"/>
                  </a:moveTo>
                  <a:lnTo>
                    <a:pt x="200063" y="2666"/>
                  </a:lnTo>
                  <a:lnTo>
                    <a:pt x="191858" y="3810"/>
                  </a:lnTo>
                  <a:lnTo>
                    <a:pt x="177812" y="7874"/>
                  </a:lnTo>
                  <a:lnTo>
                    <a:pt x="172402" y="10794"/>
                  </a:lnTo>
                  <a:lnTo>
                    <a:pt x="168592" y="14604"/>
                  </a:lnTo>
                  <a:lnTo>
                    <a:pt x="164782" y="18287"/>
                  </a:lnTo>
                  <a:lnTo>
                    <a:pt x="162877" y="22733"/>
                  </a:lnTo>
                  <a:lnTo>
                    <a:pt x="162877" y="33019"/>
                  </a:lnTo>
                  <a:lnTo>
                    <a:pt x="200025" y="52959"/>
                  </a:lnTo>
                  <a:lnTo>
                    <a:pt x="218884" y="52959"/>
                  </a:lnTo>
                  <a:lnTo>
                    <a:pt x="251351" y="40386"/>
                  </a:lnTo>
                  <a:lnTo>
                    <a:pt x="199923" y="40386"/>
                  </a:lnTo>
                  <a:lnTo>
                    <a:pt x="192544" y="39369"/>
                  </a:lnTo>
                  <a:lnTo>
                    <a:pt x="182067" y="35051"/>
                  </a:lnTo>
                  <a:lnTo>
                    <a:pt x="179451" y="32003"/>
                  </a:lnTo>
                  <a:lnTo>
                    <a:pt x="179553" y="23749"/>
                  </a:lnTo>
                  <a:lnTo>
                    <a:pt x="182016" y="20700"/>
                  </a:lnTo>
                  <a:lnTo>
                    <a:pt x="192303" y="16383"/>
                  </a:lnTo>
                  <a:lnTo>
                    <a:pt x="199593" y="15239"/>
                  </a:lnTo>
                  <a:lnTo>
                    <a:pt x="250973" y="15239"/>
                  </a:lnTo>
                  <a:lnTo>
                    <a:pt x="250317" y="14604"/>
                  </a:lnTo>
                  <a:lnTo>
                    <a:pt x="246507" y="10794"/>
                  </a:lnTo>
                  <a:lnTo>
                    <a:pt x="241084" y="7874"/>
                  </a:lnTo>
                  <a:lnTo>
                    <a:pt x="227037" y="3810"/>
                  </a:lnTo>
                  <a:lnTo>
                    <a:pt x="218833" y="2666"/>
                  </a:lnTo>
                  <a:close/>
                </a:path>
                <a:path w="540385" h="129539">
                  <a:moveTo>
                    <a:pt x="250973" y="15239"/>
                  </a:moveTo>
                  <a:lnTo>
                    <a:pt x="218694" y="15239"/>
                  </a:lnTo>
                  <a:lnTo>
                    <a:pt x="226174" y="16383"/>
                  </a:lnTo>
                  <a:lnTo>
                    <a:pt x="236791" y="20700"/>
                  </a:lnTo>
                  <a:lnTo>
                    <a:pt x="239458" y="23749"/>
                  </a:lnTo>
                  <a:lnTo>
                    <a:pt x="239458" y="32003"/>
                  </a:lnTo>
                  <a:lnTo>
                    <a:pt x="236829" y="35051"/>
                  </a:lnTo>
                  <a:lnTo>
                    <a:pt x="226352" y="39369"/>
                  </a:lnTo>
                  <a:lnTo>
                    <a:pt x="218973" y="40386"/>
                  </a:lnTo>
                  <a:lnTo>
                    <a:pt x="251351" y="40386"/>
                  </a:lnTo>
                  <a:lnTo>
                    <a:pt x="254127" y="37591"/>
                  </a:lnTo>
                  <a:lnTo>
                    <a:pt x="256032" y="33019"/>
                  </a:lnTo>
                  <a:lnTo>
                    <a:pt x="256032" y="22733"/>
                  </a:lnTo>
                  <a:lnTo>
                    <a:pt x="254127" y="18287"/>
                  </a:lnTo>
                  <a:lnTo>
                    <a:pt x="250973" y="15239"/>
                  </a:lnTo>
                  <a:close/>
                </a:path>
                <a:path w="540385" h="129539">
                  <a:moveTo>
                    <a:pt x="539915" y="12953"/>
                  </a:moveTo>
                  <a:lnTo>
                    <a:pt x="521919" y="12953"/>
                  </a:lnTo>
                  <a:lnTo>
                    <a:pt x="511911" y="50037"/>
                  </a:lnTo>
                  <a:lnTo>
                    <a:pt x="526630" y="50037"/>
                  </a:lnTo>
                  <a:lnTo>
                    <a:pt x="539915" y="12953"/>
                  </a:lnTo>
                  <a:close/>
                </a:path>
                <a:path w="540385" h="129539">
                  <a:moveTo>
                    <a:pt x="28003" y="12953"/>
                  </a:moveTo>
                  <a:lnTo>
                    <a:pt x="13284" y="12953"/>
                  </a:lnTo>
                  <a:lnTo>
                    <a:pt x="0" y="50037"/>
                  </a:lnTo>
                  <a:lnTo>
                    <a:pt x="17995" y="50037"/>
                  </a:lnTo>
                  <a:lnTo>
                    <a:pt x="28003" y="12953"/>
                  </a:lnTo>
                  <a:close/>
                </a:path>
                <a:path w="540385" h="129539">
                  <a:moveTo>
                    <a:pt x="499681" y="126"/>
                  </a:moveTo>
                  <a:lnTo>
                    <a:pt x="483527" y="126"/>
                  </a:lnTo>
                  <a:lnTo>
                    <a:pt x="483527" y="32003"/>
                  </a:lnTo>
                  <a:lnTo>
                    <a:pt x="461530" y="32003"/>
                  </a:lnTo>
                  <a:lnTo>
                    <a:pt x="461530" y="45212"/>
                  </a:lnTo>
                  <a:lnTo>
                    <a:pt x="483527" y="45212"/>
                  </a:lnTo>
                  <a:lnTo>
                    <a:pt x="483527" y="76708"/>
                  </a:lnTo>
                  <a:lnTo>
                    <a:pt x="499681" y="76708"/>
                  </a:lnTo>
                  <a:lnTo>
                    <a:pt x="499681" y="126"/>
                  </a:lnTo>
                  <a:close/>
                </a:path>
                <a:path w="540385" h="129539">
                  <a:moveTo>
                    <a:pt x="438950" y="21336"/>
                  </a:moveTo>
                  <a:lnTo>
                    <a:pt x="422808" y="21336"/>
                  </a:lnTo>
                  <a:lnTo>
                    <a:pt x="422757" y="27812"/>
                  </a:lnTo>
                  <a:lnTo>
                    <a:pt x="421525" y="33527"/>
                  </a:lnTo>
                  <a:lnTo>
                    <a:pt x="391236" y="63626"/>
                  </a:lnTo>
                  <a:lnTo>
                    <a:pt x="399376" y="76326"/>
                  </a:lnTo>
                  <a:lnTo>
                    <a:pt x="431241" y="46100"/>
                  </a:lnTo>
                  <a:lnTo>
                    <a:pt x="447481" y="46100"/>
                  </a:lnTo>
                  <a:lnTo>
                    <a:pt x="444728" y="42544"/>
                  </a:lnTo>
                  <a:lnTo>
                    <a:pt x="442417" y="37464"/>
                  </a:lnTo>
                  <a:lnTo>
                    <a:pt x="440105" y="32512"/>
                  </a:lnTo>
                  <a:lnTo>
                    <a:pt x="439062" y="27812"/>
                  </a:lnTo>
                  <a:lnTo>
                    <a:pt x="438950" y="21336"/>
                  </a:lnTo>
                  <a:close/>
                </a:path>
                <a:path w="540385" h="129539">
                  <a:moveTo>
                    <a:pt x="447481" y="46100"/>
                  </a:moveTo>
                  <a:lnTo>
                    <a:pt x="431241" y="46100"/>
                  </a:lnTo>
                  <a:lnTo>
                    <a:pt x="434098" y="52324"/>
                  </a:lnTo>
                  <a:lnTo>
                    <a:pt x="438073" y="57785"/>
                  </a:lnTo>
                  <a:lnTo>
                    <a:pt x="443166" y="62356"/>
                  </a:lnTo>
                  <a:lnTo>
                    <a:pt x="448259" y="67055"/>
                  </a:lnTo>
                  <a:lnTo>
                    <a:pt x="454342" y="70485"/>
                  </a:lnTo>
                  <a:lnTo>
                    <a:pt x="461391" y="72898"/>
                  </a:lnTo>
                  <a:lnTo>
                    <a:pt x="469239" y="60325"/>
                  </a:lnTo>
                  <a:lnTo>
                    <a:pt x="462813" y="58165"/>
                  </a:lnTo>
                  <a:lnTo>
                    <a:pt x="457314" y="54990"/>
                  </a:lnTo>
                  <a:lnTo>
                    <a:pt x="452742" y="51053"/>
                  </a:lnTo>
                  <a:lnTo>
                    <a:pt x="448170" y="46989"/>
                  </a:lnTo>
                  <a:lnTo>
                    <a:pt x="447481" y="46100"/>
                  </a:lnTo>
                  <a:close/>
                </a:path>
                <a:path w="540385" h="129539">
                  <a:moveTo>
                    <a:pt x="465531" y="8381"/>
                  </a:moveTo>
                  <a:lnTo>
                    <a:pt x="395808" y="8381"/>
                  </a:lnTo>
                  <a:lnTo>
                    <a:pt x="395808" y="21336"/>
                  </a:lnTo>
                  <a:lnTo>
                    <a:pt x="465531" y="21336"/>
                  </a:lnTo>
                  <a:lnTo>
                    <a:pt x="465531" y="8381"/>
                  </a:lnTo>
                  <a:close/>
                </a:path>
                <a:path w="540385" h="129539">
                  <a:moveTo>
                    <a:pt x="372427" y="0"/>
                  </a:moveTo>
                  <a:lnTo>
                    <a:pt x="356273" y="0"/>
                  </a:lnTo>
                  <a:lnTo>
                    <a:pt x="356273" y="129031"/>
                  </a:lnTo>
                  <a:lnTo>
                    <a:pt x="372427" y="129031"/>
                  </a:lnTo>
                  <a:lnTo>
                    <a:pt x="372427" y="66039"/>
                  </a:lnTo>
                  <a:lnTo>
                    <a:pt x="391134" y="66039"/>
                  </a:lnTo>
                  <a:lnTo>
                    <a:pt x="391134" y="52704"/>
                  </a:lnTo>
                  <a:lnTo>
                    <a:pt x="372427" y="52704"/>
                  </a:lnTo>
                  <a:lnTo>
                    <a:pt x="372427" y="0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95921" y="4882387"/>
              <a:ext cx="229958" cy="128904"/>
            </a:xfrm>
            <a:prstGeom prst="rect">
              <a:avLst/>
            </a:prstGeom>
          </p:spPr>
        </p:pic>
      </p:grpSp>
      <p:pic>
        <p:nvPicPr>
          <p:cNvPr id="73" name="object 7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26897" y="5076952"/>
            <a:ext cx="998499" cy="128270"/>
          </a:xfrm>
          <a:prstGeom prst="rect">
            <a:avLst/>
          </a:prstGeom>
        </p:spPr>
      </p:pic>
      <p:sp>
        <p:nvSpPr>
          <p:cNvPr id="74" name="object 74"/>
          <p:cNvSpPr txBox="1"/>
          <p:nvPr/>
        </p:nvSpPr>
        <p:spPr>
          <a:xfrm>
            <a:off x="505155" y="4812755"/>
            <a:ext cx="1042669" cy="40513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150" b="1" spc="20" dirty="0">
                <a:latin typeface="나눔고딕"/>
                <a:cs typeface="나눔고딕"/>
              </a:rPr>
              <a:t>‘</a:t>
            </a:r>
            <a:r>
              <a:rPr sz="1150" b="1" spc="-140" dirty="0">
                <a:latin typeface="나눔고딕"/>
                <a:cs typeface="나눔고딕"/>
              </a:rPr>
              <a:t>교육과정</a:t>
            </a:r>
            <a:r>
              <a:rPr sz="1150" b="1" spc="75" dirty="0">
                <a:latin typeface="나눔고딕"/>
                <a:cs typeface="나눔고딕"/>
              </a:rPr>
              <a:t>’</a:t>
            </a:r>
            <a:r>
              <a:rPr sz="1150" b="1" spc="-130" dirty="0">
                <a:latin typeface="나눔고딕"/>
                <a:cs typeface="나눔고딕"/>
              </a:rPr>
              <a:t> </a:t>
            </a:r>
            <a:r>
              <a:rPr sz="1150" b="1" spc="-140" dirty="0">
                <a:latin typeface="나눔고딕"/>
                <a:cs typeface="나눔고딕"/>
              </a:rPr>
              <a:t>검색</a:t>
            </a:r>
            <a:endParaRPr sz="1150">
              <a:latin typeface="나눔고딕"/>
              <a:cs typeface="나눔고딕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1000" b="1" spc="-70" dirty="0">
                <a:latin typeface="나눔고딕"/>
                <a:cs typeface="나눔고딕"/>
              </a:rPr>
              <a:t>(</a:t>
            </a:r>
            <a:r>
              <a:rPr sz="1000" b="1" spc="-10" dirty="0">
                <a:latin typeface="나눔고딕"/>
                <a:cs typeface="나눔고딕"/>
              </a:rPr>
              <a:t>e</a:t>
            </a:r>
            <a:r>
              <a:rPr sz="1000" b="1" spc="-35" dirty="0">
                <a:latin typeface="나눔고딕"/>
                <a:cs typeface="나눔고딕"/>
              </a:rPr>
              <a:t>x.</a:t>
            </a:r>
            <a:r>
              <a:rPr sz="1000" b="1" spc="-125" dirty="0">
                <a:latin typeface="나눔고딕"/>
                <a:cs typeface="나눔고딕"/>
              </a:rPr>
              <a:t> 맞춤</a:t>
            </a:r>
            <a:r>
              <a:rPr sz="1000" b="1" spc="-80" dirty="0">
                <a:latin typeface="나눔고딕"/>
                <a:cs typeface="나눔고딕"/>
              </a:rPr>
              <a:t>형</a:t>
            </a:r>
            <a:r>
              <a:rPr sz="1000" b="1" spc="-135" dirty="0">
                <a:latin typeface="나눔고딕"/>
                <a:cs typeface="나눔고딕"/>
              </a:rPr>
              <a:t> </a:t>
            </a:r>
            <a:r>
              <a:rPr sz="1000" b="1" spc="-125" dirty="0">
                <a:latin typeface="나눔고딕"/>
                <a:cs typeface="나눔고딕"/>
              </a:rPr>
              <a:t>연구윤리</a:t>
            </a:r>
            <a:r>
              <a:rPr sz="1000" b="1" spc="-15" dirty="0">
                <a:latin typeface="나눔고딕"/>
                <a:cs typeface="나눔고딕"/>
              </a:rPr>
              <a:t>)</a:t>
            </a:r>
            <a:endParaRPr sz="1000">
              <a:latin typeface="나눔고딕"/>
              <a:cs typeface="나눔고딕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541286" y="7001509"/>
            <a:ext cx="1071880" cy="129539"/>
            <a:chOff x="541286" y="7001509"/>
            <a:chExt cx="1071880" cy="129539"/>
          </a:xfrm>
        </p:grpSpPr>
        <p:pic>
          <p:nvPicPr>
            <p:cNvPr id="76" name="object 7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1286" y="7001636"/>
              <a:ext cx="239547" cy="129031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811987" y="7001509"/>
              <a:ext cx="540385" cy="129539"/>
            </a:xfrm>
            <a:custGeom>
              <a:avLst/>
              <a:gdLst/>
              <a:ahLst/>
              <a:cxnLst/>
              <a:rect l="l" t="t" r="r" b="b"/>
              <a:pathLst>
                <a:path w="540385" h="129540">
                  <a:moveTo>
                    <a:pt x="465124" y="80010"/>
                  </a:moveTo>
                  <a:lnTo>
                    <a:pt x="447001" y="80010"/>
                  </a:lnTo>
                  <a:lnTo>
                    <a:pt x="439153" y="81026"/>
                  </a:lnTo>
                  <a:lnTo>
                    <a:pt x="411949" y="99568"/>
                  </a:lnTo>
                  <a:lnTo>
                    <a:pt x="411949" y="109728"/>
                  </a:lnTo>
                  <a:lnTo>
                    <a:pt x="413715" y="114173"/>
                  </a:lnTo>
                  <a:lnTo>
                    <a:pt x="420763" y="121539"/>
                  </a:lnTo>
                  <a:lnTo>
                    <a:pt x="425843" y="124333"/>
                  </a:lnTo>
                  <a:lnTo>
                    <a:pt x="432498" y="126238"/>
                  </a:lnTo>
                  <a:lnTo>
                    <a:pt x="439140" y="128270"/>
                  </a:lnTo>
                  <a:lnTo>
                    <a:pt x="447001" y="129159"/>
                  </a:lnTo>
                  <a:lnTo>
                    <a:pt x="465124" y="129159"/>
                  </a:lnTo>
                  <a:lnTo>
                    <a:pt x="472871" y="128270"/>
                  </a:lnTo>
                  <a:lnTo>
                    <a:pt x="479475" y="126238"/>
                  </a:lnTo>
                  <a:lnTo>
                    <a:pt x="486206" y="124333"/>
                  </a:lnTo>
                  <a:lnTo>
                    <a:pt x="491286" y="121539"/>
                  </a:lnTo>
                  <a:lnTo>
                    <a:pt x="494842" y="117856"/>
                  </a:lnTo>
                  <a:lnTo>
                    <a:pt x="495670" y="116967"/>
                  </a:lnTo>
                  <a:lnTo>
                    <a:pt x="447001" y="116967"/>
                  </a:lnTo>
                  <a:lnTo>
                    <a:pt x="440029" y="115824"/>
                  </a:lnTo>
                  <a:lnTo>
                    <a:pt x="435165" y="113792"/>
                  </a:lnTo>
                  <a:lnTo>
                    <a:pt x="430314" y="111633"/>
                  </a:lnTo>
                  <a:lnTo>
                    <a:pt x="427913" y="108585"/>
                  </a:lnTo>
                  <a:lnTo>
                    <a:pt x="427913" y="100584"/>
                  </a:lnTo>
                  <a:lnTo>
                    <a:pt x="430314" y="97536"/>
                  </a:lnTo>
                  <a:lnTo>
                    <a:pt x="435165" y="95504"/>
                  </a:lnTo>
                  <a:lnTo>
                    <a:pt x="440029" y="93345"/>
                  </a:lnTo>
                  <a:lnTo>
                    <a:pt x="447001" y="92329"/>
                  </a:lnTo>
                  <a:lnTo>
                    <a:pt x="495670" y="92329"/>
                  </a:lnTo>
                  <a:lnTo>
                    <a:pt x="494842" y="91440"/>
                  </a:lnTo>
                  <a:lnTo>
                    <a:pt x="491286" y="87757"/>
                  </a:lnTo>
                  <a:lnTo>
                    <a:pt x="486206" y="84963"/>
                  </a:lnTo>
                  <a:lnTo>
                    <a:pt x="479475" y="82931"/>
                  </a:lnTo>
                  <a:lnTo>
                    <a:pt x="472871" y="81026"/>
                  </a:lnTo>
                  <a:lnTo>
                    <a:pt x="465124" y="80010"/>
                  </a:lnTo>
                  <a:close/>
                </a:path>
                <a:path w="540385" h="129540">
                  <a:moveTo>
                    <a:pt x="495670" y="92329"/>
                  </a:moveTo>
                  <a:lnTo>
                    <a:pt x="465124" y="92329"/>
                  </a:lnTo>
                  <a:lnTo>
                    <a:pt x="471982" y="93345"/>
                  </a:lnTo>
                  <a:lnTo>
                    <a:pt x="476935" y="95504"/>
                  </a:lnTo>
                  <a:lnTo>
                    <a:pt x="481761" y="97536"/>
                  </a:lnTo>
                  <a:lnTo>
                    <a:pt x="484174" y="100584"/>
                  </a:lnTo>
                  <a:lnTo>
                    <a:pt x="484174" y="108585"/>
                  </a:lnTo>
                  <a:lnTo>
                    <a:pt x="481761" y="111633"/>
                  </a:lnTo>
                  <a:lnTo>
                    <a:pt x="476935" y="113792"/>
                  </a:lnTo>
                  <a:lnTo>
                    <a:pt x="471982" y="115824"/>
                  </a:lnTo>
                  <a:lnTo>
                    <a:pt x="465124" y="116967"/>
                  </a:lnTo>
                  <a:lnTo>
                    <a:pt x="495670" y="116967"/>
                  </a:lnTo>
                  <a:lnTo>
                    <a:pt x="498271" y="114173"/>
                  </a:lnTo>
                  <a:lnTo>
                    <a:pt x="500049" y="109728"/>
                  </a:lnTo>
                  <a:lnTo>
                    <a:pt x="500049" y="99568"/>
                  </a:lnTo>
                  <a:lnTo>
                    <a:pt x="498271" y="95123"/>
                  </a:lnTo>
                  <a:lnTo>
                    <a:pt x="495670" y="92329"/>
                  </a:lnTo>
                  <a:close/>
                </a:path>
                <a:path w="540385" h="129540">
                  <a:moveTo>
                    <a:pt x="254025" y="87249"/>
                  </a:moveTo>
                  <a:lnTo>
                    <a:pt x="163588" y="87249"/>
                  </a:lnTo>
                  <a:lnTo>
                    <a:pt x="163588" y="99949"/>
                  </a:lnTo>
                  <a:lnTo>
                    <a:pt x="237883" y="99949"/>
                  </a:lnTo>
                  <a:lnTo>
                    <a:pt x="237883" y="129032"/>
                  </a:lnTo>
                  <a:lnTo>
                    <a:pt x="254025" y="129032"/>
                  </a:lnTo>
                  <a:lnTo>
                    <a:pt x="254025" y="87249"/>
                  </a:lnTo>
                  <a:close/>
                </a:path>
                <a:path w="540385" h="129540">
                  <a:moveTo>
                    <a:pt x="195732" y="73787"/>
                  </a:moveTo>
                  <a:lnTo>
                    <a:pt x="179590" y="73787"/>
                  </a:lnTo>
                  <a:lnTo>
                    <a:pt x="179590" y="87249"/>
                  </a:lnTo>
                  <a:lnTo>
                    <a:pt x="195732" y="87249"/>
                  </a:lnTo>
                  <a:lnTo>
                    <a:pt x="195732" y="73787"/>
                  </a:lnTo>
                  <a:close/>
                </a:path>
                <a:path w="540385" h="129540">
                  <a:moveTo>
                    <a:pt x="239166" y="73787"/>
                  </a:moveTo>
                  <a:lnTo>
                    <a:pt x="223164" y="73787"/>
                  </a:lnTo>
                  <a:lnTo>
                    <a:pt x="223164" y="87249"/>
                  </a:lnTo>
                  <a:lnTo>
                    <a:pt x="239166" y="87249"/>
                  </a:lnTo>
                  <a:lnTo>
                    <a:pt x="239166" y="73787"/>
                  </a:lnTo>
                  <a:close/>
                </a:path>
                <a:path w="540385" h="129540">
                  <a:moveTo>
                    <a:pt x="268312" y="60960"/>
                  </a:moveTo>
                  <a:lnTo>
                    <a:pt x="150583" y="60960"/>
                  </a:lnTo>
                  <a:lnTo>
                    <a:pt x="150583" y="73787"/>
                  </a:lnTo>
                  <a:lnTo>
                    <a:pt x="268312" y="73787"/>
                  </a:lnTo>
                  <a:lnTo>
                    <a:pt x="268312" y="60960"/>
                  </a:lnTo>
                  <a:close/>
                </a:path>
                <a:path w="540385" h="129540">
                  <a:moveTo>
                    <a:pt x="148069" y="99441"/>
                  </a:moveTo>
                  <a:lnTo>
                    <a:pt x="30340" y="99441"/>
                  </a:lnTo>
                  <a:lnTo>
                    <a:pt x="30340" y="112649"/>
                  </a:lnTo>
                  <a:lnTo>
                    <a:pt x="148069" y="112649"/>
                  </a:lnTo>
                  <a:lnTo>
                    <a:pt x="148069" y="99441"/>
                  </a:lnTo>
                  <a:close/>
                </a:path>
                <a:path w="540385" h="129540">
                  <a:moveTo>
                    <a:pt x="72478" y="58166"/>
                  </a:moveTo>
                  <a:lnTo>
                    <a:pt x="56629" y="58166"/>
                  </a:lnTo>
                  <a:lnTo>
                    <a:pt x="56629" y="99441"/>
                  </a:lnTo>
                  <a:lnTo>
                    <a:pt x="72478" y="99441"/>
                  </a:lnTo>
                  <a:lnTo>
                    <a:pt x="72478" y="58166"/>
                  </a:lnTo>
                  <a:close/>
                </a:path>
                <a:path w="540385" h="129540">
                  <a:moveTo>
                    <a:pt x="104635" y="58166"/>
                  </a:moveTo>
                  <a:lnTo>
                    <a:pt x="88773" y="58166"/>
                  </a:lnTo>
                  <a:lnTo>
                    <a:pt x="88773" y="99441"/>
                  </a:lnTo>
                  <a:lnTo>
                    <a:pt x="104635" y="99441"/>
                  </a:lnTo>
                  <a:lnTo>
                    <a:pt x="104635" y="58166"/>
                  </a:lnTo>
                  <a:close/>
                </a:path>
                <a:path w="540385" h="129540">
                  <a:moveTo>
                    <a:pt x="136207" y="11811"/>
                  </a:moveTo>
                  <a:lnTo>
                    <a:pt x="41910" y="11811"/>
                  </a:lnTo>
                  <a:lnTo>
                    <a:pt x="41910" y="24765"/>
                  </a:lnTo>
                  <a:lnTo>
                    <a:pt x="120065" y="24765"/>
                  </a:lnTo>
                  <a:lnTo>
                    <a:pt x="120065" y="38989"/>
                  </a:lnTo>
                  <a:lnTo>
                    <a:pt x="115633" y="82042"/>
                  </a:lnTo>
                  <a:lnTo>
                    <a:pt x="131635" y="83820"/>
                  </a:lnTo>
                  <a:lnTo>
                    <a:pt x="136057" y="38989"/>
                  </a:lnTo>
                  <a:lnTo>
                    <a:pt x="136156" y="32385"/>
                  </a:lnTo>
                  <a:lnTo>
                    <a:pt x="136207" y="11811"/>
                  </a:lnTo>
                  <a:close/>
                </a:path>
                <a:path w="540385" h="129540">
                  <a:moveTo>
                    <a:pt x="310705" y="50292"/>
                  </a:moveTo>
                  <a:lnTo>
                    <a:pt x="294843" y="50292"/>
                  </a:lnTo>
                  <a:lnTo>
                    <a:pt x="294843" y="88900"/>
                  </a:lnTo>
                  <a:lnTo>
                    <a:pt x="286892" y="89154"/>
                  </a:lnTo>
                  <a:lnTo>
                    <a:pt x="269836" y="89154"/>
                  </a:lnTo>
                  <a:lnTo>
                    <a:pt x="271411" y="102362"/>
                  </a:lnTo>
                  <a:lnTo>
                    <a:pt x="281998" y="102292"/>
                  </a:lnTo>
                  <a:lnTo>
                    <a:pt x="322501" y="100675"/>
                  </a:lnTo>
                  <a:lnTo>
                    <a:pt x="350570" y="97282"/>
                  </a:lnTo>
                  <a:lnTo>
                    <a:pt x="349930" y="88519"/>
                  </a:lnTo>
                  <a:lnTo>
                    <a:pt x="310705" y="88519"/>
                  </a:lnTo>
                  <a:lnTo>
                    <a:pt x="310705" y="50292"/>
                  </a:lnTo>
                  <a:close/>
                </a:path>
                <a:path w="540385" h="129540">
                  <a:moveTo>
                    <a:pt x="349707" y="85471"/>
                  </a:moveTo>
                  <a:lnTo>
                    <a:pt x="341455" y="86429"/>
                  </a:lnTo>
                  <a:lnTo>
                    <a:pt x="332206" y="87233"/>
                  </a:lnTo>
                  <a:lnTo>
                    <a:pt x="321957" y="87917"/>
                  </a:lnTo>
                  <a:lnTo>
                    <a:pt x="310705" y="88519"/>
                  </a:lnTo>
                  <a:lnTo>
                    <a:pt x="349930" y="88519"/>
                  </a:lnTo>
                  <a:lnTo>
                    <a:pt x="349707" y="85471"/>
                  </a:lnTo>
                  <a:close/>
                </a:path>
                <a:path w="540385" h="129540">
                  <a:moveTo>
                    <a:pt x="343141" y="13335"/>
                  </a:moveTo>
                  <a:lnTo>
                    <a:pt x="276694" y="13335"/>
                  </a:lnTo>
                  <a:lnTo>
                    <a:pt x="276694" y="26162"/>
                  </a:lnTo>
                  <a:lnTo>
                    <a:pt x="327418" y="26162"/>
                  </a:lnTo>
                  <a:lnTo>
                    <a:pt x="327367" y="33401"/>
                  </a:lnTo>
                  <a:lnTo>
                    <a:pt x="327113" y="40640"/>
                  </a:lnTo>
                  <a:lnTo>
                    <a:pt x="326161" y="54737"/>
                  </a:lnTo>
                  <a:lnTo>
                    <a:pt x="325234" y="62611"/>
                  </a:lnTo>
                  <a:lnTo>
                    <a:pt x="323850" y="71374"/>
                  </a:lnTo>
                  <a:lnTo>
                    <a:pt x="339559" y="72771"/>
                  </a:lnTo>
                  <a:lnTo>
                    <a:pt x="343086" y="33401"/>
                  </a:lnTo>
                  <a:lnTo>
                    <a:pt x="343141" y="13335"/>
                  </a:lnTo>
                  <a:close/>
                </a:path>
                <a:path w="540385" h="129540">
                  <a:moveTo>
                    <a:pt x="218833" y="2794"/>
                  </a:moveTo>
                  <a:lnTo>
                    <a:pt x="200075" y="2794"/>
                  </a:lnTo>
                  <a:lnTo>
                    <a:pt x="191871" y="3810"/>
                  </a:lnTo>
                  <a:lnTo>
                    <a:pt x="177812" y="7874"/>
                  </a:lnTo>
                  <a:lnTo>
                    <a:pt x="172402" y="10795"/>
                  </a:lnTo>
                  <a:lnTo>
                    <a:pt x="164782" y="18415"/>
                  </a:lnTo>
                  <a:lnTo>
                    <a:pt x="162877" y="22860"/>
                  </a:lnTo>
                  <a:lnTo>
                    <a:pt x="162877" y="33147"/>
                  </a:lnTo>
                  <a:lnTo>
                    <a:pt x="200025" y="53086"/>
                  </a:lnTo>
                  <a:lnTo>
                    <a:pt x="218884" y="53086"/>
                  </a:lnTo>
                  <a:lnTo>
                    <a:pt x="227114" y="52070"/>
                  </a:lnTo>
                  <a:lnTo>
                    <a:pt x="241160" y="48006"/>
                  </a:lnTo>
                  <a:lnTo>
                    <a:pt x="246570" y="45212"/>
                  </a:lnTo>
                  <a:lnTo>
                    <a:pt x="251238" y="40513"/>
                  </a:lnTo>
                  <a:lnTo>
                    <a:pt x="199923" y="40513"/>
                  </a:lnTo>
                  <a:lnTo>
                    <a:pt x="192544" y="39370"/>
                  </a:lnTo>
                  <a:lnTo>
                    <a:pt x="182067" y="35052"/>
                  </a:lnTo>
                  <a:lnTo>
                    <a:pt x="179451" y="32004"/>
                  </a:lnTo>
                  <a:lnTo>
                    <a:pt x="179553" y="23749"/>
                  </a:lnTo>
                  <a:lnTo>
                    <a:pt x="182016" y="20701"/>
                  </a:lnTo>
                  <a:lnTo>
                    <a:pt x="192303" y="16383"/>
                  </a:lnTo>
                  <a:lnTo>
                    <a:pt x="199593" y="15367"/>
                  </a:lnTo>
                  <a:lnTo>
                    <a:pt x="251078" y="15367"/>
                  </a:lnTo>
                  <a:lnTo>
                    <a:pt x="246507" y="10795"/>
                  </a:lnTo>
                  <a:lnTo>
                    <a:pt x="241084" y="7874"/>
                  </a:lnTo>
                  <a:lnTo>
                    <a:pt x="227037" y="3810"/>
                  </a:lnTo>
                  <a:lnTo>
                    <a:pt x="218833" y="2794"/>
                  </a:lnTo>
                  <a:close/>
                </a:path>
                <a:path w="540385" h="129540">
                  <a:moveTo>
                    <a:pt x="251078" y="15367"/>
                  </a:moveTo>
                  <a:lnTo>
                    <a:pt x="218694" y="15367"/>
                  </a:lnTo>
                  <a:lnTo>
                    <a:pt x="226186" y="16383"/>
                  </a:lnTo>
                  <a:lnTo>
                    <a:pt x="236804" y="20701"/>
                  </a:lnTo>
                  <a:lnTo>
                    <a:pt x="239458" y="23749"/>
                  </a:lnTo>
                  <a:lnTo>
                    <a:pt x="239458" y="32004"/>
                  </a:lnTo>
                  <a:lnTo>
                    <a:pt x="236842" y="35052"/>
                  </a:lnTo>
                  <a:lnTo>
                    <a:pt x="226364" y="39370"/>
                  </a:lnTo>
                  <a:lnTo>
                    <a:pt x="218973" y="40513"/>
                  </a:lnTo>
                  <a:lnTo>
                    <a:pt x="251238" y="40513"/>
                  </a:lnTo>
                  <a:lnTo>
                    <a:pt x="254139" y="37592"/>
                  </a:lnTo>
                  <a:lnTo>
                    <a:pt x="256032" y="33147"/>
                  </a:lnTo>
                  <a:lnTo>
                    <a:pt x="256032" y="22860"/>
                  </a:lnTo>
                  <a:lnTo>
                    <a:pt x="254126" y="18415"/>
                  </a:lnTo>
                  <a:lnTo>
                    <a:pt x="251078" y="15367"/>
                  </a:lnTo>
                  <a:close/>
                </a:path>
                <a:path w="540385" h="129540">
                  <a:moveTo>
                    <a:pt x="539927" y="13081"/>
                  </a:moveTo>
                  <a:lnTo>
                    <a:pt x="521893" y="13081"/>
                  </a:lnTo>
                  <a:lnTo>
                    <a:pt x="511860" y="50038"/>
                  </a:lnTo>
                  <a:lnTo>
                    <a:pt x="526592" y="50038"/>
                  </a:lnTo>
                  <a:lnTo>
                    <a:pt x="539927" y="13081"/>
                  </a:lnTo>
                  <a:close/>
                </a:path>
                <a:path w="540385" h="129540">
                  <a:moveTo>
                    <a:pt x="28003" y="13081"/>
                  </a:moveTo>
                  <a:lnTo>
                    <a:pt x="13284" y="13081"/>
                  </a:lnTo>
                  <a:lnTo>
                    <a:pt x="0" y="50038"/>
                  </a:lnTo>
                  <a:lnTo>
                    <a:pt x="17995" y="50038"/>
                  </a:lnTo>
                  <a:lnTo>
                    <a:pt x="28003" y="13081"/>
                  </a:lnTo>
                  <a:close/>
                </a:path>
                <a:path w="540385" h="129540">
                  <a:moveTo>
                    <a:pt x="499668" y="127"/>
                  </a:moveTo>
                  <a:lnTo>
                    <a:pt x="483539" y="127"/>
                  </a:lnTo>
                  <a:lnTo>
                    <a:pt x="483539" y="32004"/>
                  </a:lnTo>
                  <a:lnTo>
                    <a:pt x="461568" y="32004"/>
                  </a:lnTo>
                  <a:lnTo>
                    <a:pt x="461568" y="45212"/>
                  </a:lnTo>
                  <a:lnTo>
                    <a:pt x="483539" y="45212"/>
                  </a:lnTo>
                  <a:lnTo>
                    <a:pt x="483539" y="76708"/>
                  </a:lnTo>
                  <a:lnTo>
                    <a:pt x="499668" y="76708"/>
                  </a:lnTo>
                  <a:lnTo>
                    <a:pt x="499668" y="127"/>
                  </a:lnTo>
                  <a:close/>
                </a:path>
                <a:path w="540385" h="129540">
                  <a:moveTo>
                    <a:pt x="438962" y="21336"/>
                  </a:moveTo>
                  <a:lnTo>
                    <a:pt x="422808" y="21336"/>
                  </a:lnTo>
                  <a:lnTo>
                    <a:pt x="422770" y="27813"/>
                  </a:lnTo>
                  <a:lnTo>
                    <a:pt x="421525" y="33528"/>
                  </a:lnTo>
                  <a:lnTo>
                    <a:pt x="416674" y="44450"/>
                  </a:lnTo>
                  <a:lnTo>
                    <a:pt x="413080" y="49403"/>
                  </a:lnTo>
                  <a:lnTo>
                    <a:pt x="408343" y="53594"/>
                  </a:lnTo>
                  <a:lnTo>
                    <a:pt x="403605" y="57912"/>
                  </a:lnTo>
                  <a:lnTo>
                    <a:pt x="397903" y="61341"/>
                  </a:lnTo>
                  <a:lnTo>
                    <a:pt x="391236" y="63627"/>
                  </a:lnTo>
                  <a:lnTo>
                    <a:pt x="399376" y="76327"/>
                  </a:lnTo>
                  <a:lnTo>
                    <a:pt x="431241" y="46101"/>
                  </a:lnTo>
                  <a:lnTo>
                    <a:pt x="447481" y="46101"/>
                  </a:lnTo>
                  <a:lnTo>
                    <a:pt x="444728" y="42545"/>
                  </a:lnTo>
                  <a:lnTo>
                    <a:pt x="442417" y="37465"/>
                  </a:lnTo>
                  <a:lnTo>
                    <a:pt x="440118" y="32512"/>
                  </a:lnTo>
                  <a:lnTo>
                    <a:pt x="439075" y="27813"/>
                  </a:lnTo>
                  <a:lnTo>
                    <a:pt x="438962" y="21336"/>
                  </a:lnTo>
                  <a:close/>
                </a:path>
                <a:path w="540385" h="129540">
                  <a:moveTo>
                    <a:pt x="447481" y="46101"/>
                  </a:moveTo>
                  <a:lnTo>
                    <a:pt x="431241" y="46101"/>
                  </a:lnTo>
                  <a:lnTo>
                    <a:pt x="434098" y="52324"/>
                  </a:lnTo>
                  <a:lnTo>
                    <a:pt x="461441" y="72898"/>
                  </a:lnTo>
                  <a:lnTo>
                    <a:pt x="469188" y="60325"/>
                  </a:lnTo>
                  <a:lnTo>
                    <a:pt x="462838" y="58166"/>
                  </a:lnTo>
                  <a:lnTo>
                    <a:pt x="457314" y="54991"/>
                  </a:lnTo>
                  <a:lnTo>
                    <a:pt x="452742" y="51054"/>
                  </a:lnTo>
                  <a:lnTo>
                    <a:pt x="448170" y="46990"/>
                  </a:lnTo>
                  <a:lnTo>
                    <a:pt x="447481" y="46101"/>
                  </a:lnTo>
                  <a:close/>
                </a:path>
                <a:path w="540385" h="129540">
                  <a:moveTo>
                    <a:pt x="465505" y="8509"/>
                  </a:moveTo>
                  <a:lnTo>
                    <a:pt x="395808" y="8509"/>
                  </a:lnTo>
                  <a:lnTo>
                    <a:pt x="395808" y="21336"/>
                  </a:lnTo>
                  <a:lnTo>
                    <a:pt x="465505" y="21336"/>
                  </a:lnTo>
                  <a:lnTo>
                    <a:pt x="465505" y="8509"/>
                  </a:lnTo>
                  <a:close/>
                </a:path>
                <a:path w="540385" h="129540">
                  <a:moveTo>
                    <a:pt x="372427" y="0"/>
                  </a:moveTo>
                  <a:lnTo>
                    <a:pt x="356285" y="0"/>
                  </a:lnTo>
                  <a:lnTo>
                    <a:pt x="356285" y="129032"/>
                  </a:lnTo>
                  <a:lnTo>
                    <a:pt x="372427" y="129032"/>
                  </a:lnTo>
                  <a:lnTo>
                    <a:pt x="372427" y="66040"/>
                  </a:lnTo>
                  <a:lnTo>
                    <a:pt x="391147" y="66040"/>
                  </a:lnTo>
                  <a:lnTo>
                    <a:pt x="391147" y="52705"/>
                  </a:lnTo>
                  <a:lnTo>
                    <a:pt x="372427" y="52705"/>
                  </a:lnTo>
                  <a:lnTo>
                    <a:pt x="372427" y="0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85062" y="7001636"/>
              <a:ext cx="227837" cy="128905"/>
            </a:xfrm>
            <a:prstGeom prst="rect">
              <a:avLst/>
            </a:prstGeom>
          </p:spPr>
        </p:pic>
      </p:grpSp>
      <p:sp>
        <p:nvSpPr>
          <p:cNvPr id="79" name="object 79"/>
          <p:cNvSpPr txBox="1"/>
          <p:nvPr/>
        </p:nvSpPr>
        <p:spPr>
          <a:xfrm>
            <a:off x="523748" y="6960234"/>
            <a:ext cx="1111250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140" dirty="0">
                <a:latin typeface="나눔고딕"/>
                <a:cs typeface="나눔고딕"/>
              </a:rPr>
              <a:t>희</a:t>
            </a:r>
            <a:r>
              <a:rPr sz="1150" b="1" spc="-90" dirty="0">
                <a:latin typeface="나눔고딕"/>
                <a:cs typeface="나눔고딕"/>
              </a:rPr>
              <a:t>망</a:t>
            </a:r>
            <a:r>
              <a:rPr sz="1150" b="1" spc="-130" dirty="0">
                <a:latin typeface="나눔고딕"/>
                <a:cs typeface="나눔고딕"/>
              </a:rPr>
              <a:t> </a:t>
            </a:r>
            <a:r>
              <a:rPr sz="1150" b="1" spc="20" dirty="0">
                <a:latin typeface="나눔고딕"/>
                <a:cs typeface="나눔고딕"/>
              </a:rPr>
              <a:t>‘</a:t>
            </a:r>
            <a:r>
              <a:rPr sz="1150" b="1" spc="-140" dirty="0">
                <a:latin typeface="나눔고딕"/>
                <a:cs typeface="나눔고딕"/>
              </a:rPr>
              <a:t>교육과정</a:t>
            </a:r>
            <a:r>
              <a:rPr sz="1150" b="1" spc="75" dirty="0">
                <a:latin typeface="나눔고딕"/>
                <a:cs typeface="나눔고딕"/>
              </a:rPr>
              <a:t>’</a:t>
            </a:r>
            <a:r>
              <a:rPr sz="1150" b="1" spc="-130" dirty="0">
                <a:latin typeface="나눔고딕"/>
                <a:cs typeface="나눔고딕"/>
              </a:rPr>
              <a:t> </a:t>
            </a:r>
            <a:r>
              <a:rPr sz="1150" b="1" spc="-140" dirty="0">
                <a:latin typeface="나눔고딕"/>
                <a:cs typeface="나눔고딕"/>
              </a:rPr>
              <a:t>클릭</a:t>
            </a:r>
            <a:endParaRPr sz="1150">
              <a:latin typeface="나눔고딕"/>
              <a:cs typeface="나눔고딕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540715" y="8861056"/>
            <a:ext cx="801370" cy="129539"/>
            <a:chOff x="540715" y="8861056"/>
            <a:chExt cx="801370" cy="129539"/>
          </a:xfrm>
        </p:grpSpPr>
        <p:sp>
          <p:nvSpPr>
            <p:cNvPr id="81" name="object 81"/>
            <p:cNvSpPr/>
            <p:nvPr/>
          </p:nvSpPr>
          <p:spPr>
            <a:xfrm>
              <a:off x="540715" y="8861056"/>
              <a:ext cx="540385" cy="129539"/>
            </a:xfrm>
            <a:custGeom>
              <a:avLst/>
              <a:gdLst/>
              <a:ahLst/>
              <a:cxnLst/>
              <a:rect l="l" t="t" r="r" b="b"/>
              <a:pathLst>
                <a:path w="540385" h="129540">
                  <a:moveTo>
                    <a:pt x="465150" y="81013"/>
                  </a:moveTo>
                  <a:lnTo>
                    <a:pt x="447001" y="81013"/>
                  </a:lnTo>
                  <a:lnTo>
                    <a:pt x="439140" y="81978"/>
                  </a:lnTo>
                  <a:lnTo>
                    <a:pt x="425843" y="85839"/>
                  </a:lnTo>
                  <a:lnTo>
                    <a:pt x="420763" y="88620"/>
                  </a:lnTo>
                  <a:lnTo>
                    <a:pt x="413715" y="95910"/>
                  </a:lnTo>
                  <a:lnTo>
                    <a:pt x="411949" y="100253"/>
                  </a:lnTo>
                  <a:lnTo>
                    <a:pt x="411949" y="110299"/>
                  </a:lnTo>
                  <a:lnTo>
                    <a:pt x="447001" y="129451"/>
                  </a:lnTo>
                  <a:lnTo>
                    <a:pt x="465150" y="129451"/>
                  </a:lnTo>
                  <a:lnTo>
                    <a:pt x="472986" y="128485"/>
                  </a:lnTo>
                  <a:lnTo>
                    <a:pt x="486219" y="124625"/>
                  </a:lnTo>
                  <a:lnTo>
                    <a:pt x="491299" y="121856"/>
                  </a:lnTo>
                  <a:lnTo>
                    <a:pt x="496010" y="117017"/>
                  </a:lnTo>
                  <a:lnTo>
                    <a:pt x="447001" y="117017"/>
                  </a:lnTo>
                  <a:lnTo>
                    <a:pt x="440029" y="116001"/>
                  </a:lnTo>
                  <a:lnTo>
                    <a:pt x="430314" y="111963"/>
                  </a:lnTo>
                  <a:lnTo>
                    <a:pt x="427913" y="109067"/>
                  </a:lnTo>
                  <a:lnTo>
                    <a:pt x="427913" y="101447"/>
                  </a:lnTo>
                  <a:lnTo>
                    <a:pt x="430301" y="98501"/>
                  </a:lnTo>
                  <a:lnTo>
                    <a:pt x="439966" y="94462"/>
                  </a:lnTo>
                  <a:lnTo>
                    <a:pt x="446963" y="93446"/>
                  </a:lnTo>
                  <a:lnTo>
                    <a:pt x="495965" y="93446"/>
                  </a:lnTo>
                  <a:lnTo>
                    <a:pt x="491299" y="88620"/>
                  </a:lnTo>
                  <a:lnTo>
                    <a:pt x="486219" y="85839"/>
                  </a:lnTo>
                  <a:lnTo>
                    <a:pt x="472986" y="81978"/>
                  </a:lnTo>
                  <a:lnTo>
                    <a:pt x="465150" y="81013"/>
                  </a:lnTo>
                  <a:close/>
                </a:path>
                <a:path w="540385" h="129540">
                  <a:moveTo>
                    <a:pt x="495965" y="93446"/>
                  </a:moveTo>
                  <a:lnTo>
                    <a:pt x="465150" y="93446"/>
                  </a:lnTo>
                  <a:lnTo>
                    <a:pt x="472097" y="94462"/>
                  </a:lnTo>
                  <a:lnTo>
                    <a:pt x="481761" y="98501"/>
                  </a:lnTo>
                  <a:lnTo>
                    <a:pt x="484200" y="101447"/>
                  </a:lnTo>
                  <a:lnTo>
                    <a:pt x="484200" y="109067"/>
                  </a:lnTo>
                  <a:lnTo>
                    <a:pt x="481761" y="111963"/>
                  </a:lnTo>
                  <a:lnTo>
                    <a:pt x="472097" y="116001"/>
                  </a:lnTo>
                  <a:lnTo>
                    <a:pt x="465150" y="117017"/>
                  </a:lnTo>
                  <a:lnTo>
                    <a:pt x="496010" y="117017"/>
                  </a:lnTo>
                  <a:lnTo>
                    <a:pt x="498348" y="114617"/>
                  </a:lnTo>
                  <a:lnTo>
                    <a:pt x="500113" y="110299"/>
                  </a:lnTo>
                  <a:lnTo>
                    <a:pt x="500113" y="100253"/>
                  </a:lnTo>
                  <a:lnTo>
                    <a:pt x="498348" y="95910"/>
                  </a:lnTo>
                  <a:lnTo>
                    <a:pt x="495965" y="93446"/>
                  </a:lnTo>
                  <a:close/>
                </a:path>
                <a:path w="540385" h="129540">
                  <a:moveTo>
                    <a:pt x="219506" y="77723"/>
                  </a:moveTo>
                  <a:lnTo>
                    <a:pt x="202260" y="77723"/>
                  </a:lnTo>
                  <a:lnTo>
                    <a:pt x="194678" y="78778"/>
                  </a:lnTo>
                  <a:lnTo>
                    <a:pt x="181584" y="82969"/>
                  </a:lnTo>
                  <a:lnTo>
                    <a:pt x="176517" y="85966"/>
                  </a:lnTo>
                  <a:lnTo>
                    <a:pt x="169379" y="93776"/>
                  </a:lnTo>
                  <a:lnTo>
                    <a:pt x="167589" y="98348"/>
                  </a:lnTo>
                  <a:lnTo>
                    <a:pt x="167589" y="108826"/>
                  </a:lnTo>
                  <a:lnTo>
                    <a:pt x="202260" y="129451"/>
                  </a:lnTo>
                  <a:lnTo>
                    <a:pt x="219506" y="129451"/>
                  </a:lnTo>
                  <a:lnTo>
                    <a:pt x="227063" y="128397"/>
                  </a:lnTo>
                  <a:lnTo>
                    <a:pt x="240068" y="124206"/>
                  </a:lnTo>
                  <a:lnTo>
                    <a:pt x="245097" y="121208"/>
                  </a:lnTo>
                  <a:lnTo>
                    <a:pt x="249061" y="116878"/>
                  </a:lnTo>
                  <a:lnTo>
                    <a:pt x="202361" y="116878"/>
                  </a:lnTo>
                  <a:lnTo>
                    <a:pt x="195668" y="115722"/>
                  </a:lnTo>
                  <a:lnTo>
                    <a:pt x="185953" y="111099"/>
                  </a:lnTo>
                  <a:lnTo>
                    <a:pt x="183540" y="107822"/>
                  </a:lnTo>
                  <a:lnTo>
                    <a:pt x="183540" y="99352"/>
                  </a:lnTo>
                  <a:lnTo>
                    <a:pt x="185940" y="96062"/>
                  </a:lnTo>
                  <a:lnTo>
                    <a:pt x="195605" y="91401"/>
                  </a:lnTo>
                  <a:lnTo>
                    <a:pt x="202311" y="90208"/>
                  </a:lnTo>
                  <a:lnTo>
                    <a:pt x="248933" y="90157"/>
                  </a:lnTo>
                  <a:lnTo>
                    <a:pt x="245097" y="85966"/>
                  </a:lnTo>
                  <a:lnTo>
                    <a:pt x="240068" y="82969"/>
                  </a:lnTo>
                  <a:lnTo>
                    <a:pt x="227063" y="78778"/>
                  </a:lnTo>
                  <a:lnTo>
                    <a:pt x="219506" y="77723"/>
                  </a:lnTo>
                  <a:close/>
                </a:path>
                <a:path w="540385" h="129540">
                  <a:moveTo>
                    <a:pt x="248933" y="90157"/>
                  </a:moveTo>
                  <a:lnTo>
                    <a:pt x="210883" y="90157"/>
                  </a:lnTo>
                  <a:lnTo>
                    <a:pt x="219456" y="90208"/>
                  </a:lnTo>
                  <a:lnTo>
                    <a:pt x="226174" y="91401"/>
                  </a:lnTo>
                  <a:lnTo>
                    <a:pt x="235889" y="96062"/>
                  </a:lnTo>
                  <a:lnTo>
                    <a:pt x="238315" y="99352"/>
                  </a:lnTo>
                  <a:lnTo>
                    <a:pt x="238315" y="107822"/>
                  </a:lnTo>
                  <a:lnTo>
                    <a:pt x="235889" y="111099"/>
                  </a:lnTo>
                  <a:lnTo>
                    <a:pt x="226174" y="115722"/>
                  </a:lnTo>
                  <a:lnTo>
                    <a:pt x="219456" y="116878"/>
                  </a:lnTo>
                  <a:lnTo>
                    <a:pt x="249061" y="116878"/>
                  </a:lnTo>
                  <a:lnTo>
                    <a:pt x="252247" y="113398"/>
                  </a:lnTo>
                  <a:lnTo>
                    <a:pt x="254025" y="108826"/>
                  </a:lnTo>
                  <a:lnTo>
                    <a:pt x="254025" y="98348"/>
                  </a:lnTo>
                  <a:lnTo>
                    <a:pt x="252247" y="93776"/>
                  </a:lnTo>
                  <a:lnTo>
                    <a:pt x="248933" y="90157"/>
                  </a:lnTo>
                  <a:close/>
                </a:path>
                <a:path w="540385" h="129540">
                  <a:moveTo>
                    <a:pt x="217030" y="9296"/>
                  </a:moveTo>
                  <a:lnTo>
                    <a:pt x="156019" y="9296"/>
                  </a:lnTo>
                  <a:lnTo>
                    <a:pt x="156019" y="22288"/>
                  </a:lnTo>
                  <a:lnTo>
                    <a:pt x="199377" y="22288"/>
                  </a:lnTo>
                  <a:lnTo>
                    <a:pt x="198475" y="28676"/>
                  </a:lnTo>
                  <a:lnTo>
                    <a:pt x="169774" y="57864"/>
                  </a:lnTo>
                  <a:lnTo>
                    <a:pt x="150164" y="65303"/>
                  </a:lnTo>
                  <a:lnTo>
                    <a:pt x="156730" y="78016"/>
                  </a:lnTo>
                  <a:lnTo>
                    <a:pt x="195637" y="57958"/>
                  </a:lnTo>
                  <a:lnTo>
                    <a:pt x="216585" y="17521"/>
                  </a:lnTo>
                  <a:lnTo>
                    <a:pt x="217030" y="9296"/>
                  </a:lnTo>
                  <a:close/>
                </a:path>
                <a:path w="540385" h="129540">
                  <a:moveTo>
                    <a:pt x="252463" y="431"/>
                  </a:moveTo>
                  <a:lnTo>
                    <a:pt x="236461" y="431"/>
                  </a:lnTo>
                  <a:lnTo>
                    <a:pt x="236461" y="76009"/>
                  </a:lnTo>
                  <a:lnTo>
                    <a:pt x="252463" y="76009"/>
                  </a:lnTo>
                  <a:lnTo>
                    <a:pt x="252463" y="45008"/>
                  </a:lnTo>
                  <a:lnTo>
                    <a:pt x="270598" y="45008"/>
                  </a:lnTo>
                  <a:lnTo>
                    <a:pt x="270598" y="31724"/>
                  </a:lnTo>
                  <a:lnTo>
                    <a:pt x="252463" y="31724"/>
                  </a:lnTo>
                  <a:lnTo>
                    <a:pt x="252463" y="431"/>
                  </a:lnTo>
                  <a:close/>
                </a:path>
                <a:path w="540385" h="129540">
                  <a:moveTo>
                    <a:pt x="309130" y="85877"/>
                  </a:moveTo>
                  <a:lnTo>
                    <a:pt x="293128" y="85877"/>
                  </a:lnTo>
                  <a:lnTo>
                    <a:pt x="293128" y="127025"/>
                  </a:lnTo>
                  <a:lnTo>
                    <a:pt x="382282" y="127025"/>
                  </a:lnTo>
                  <a:lnTo>
                    <a:pt x="382282" y="114020"/>
                  </a:lnTo>
                  <a:lnTo>
                    <a:pt x="309130" y="114020"/>
                  </a:lnTo>
                  <a:lnTo>
                    <a:pt x="309130" y="85877"/>
                  </a:lnTo>
                  <a:close/>
                </a:path>
                <a:path w="540385" h="129540">
                  <a:moveTo>
                    <a:pt x="378714" y="571"/>
                  </a:moveTo>
                  <a:lnTo>
                    <a:pt x="362572" y="571"/>
                  </a:lnTo>
                  <a:lnTo>
                    <a:pt x="362572" y="94729"/>
                  </a:lnTo>
                  <a:lnTo>
                    <a:pt x="378714" y="94729"/>
                  </a:lnTo>
                  <a:lnTo>
                    <a:pt x="378714" y="571"/>
                  </a:lnTo>
                  <a:close/>
                </a:path>
                <a:path w="540385" h="129540">
                  <a:moveTo>
                    <a:pt x="319138" y="7581"/>
                  </a:moveTo>
                  <a:lnTo>
                    <a:pt x="302844" y="7581"/>
                  </a:lnTo>
                  <a:lnTo>
                    <a:pt x="302844" y="26530"/>
                  </a:lnTo>
                  <a:lnTo>
                    <a:pt x="301637" y="32550"/>
                  </a:lnTo>
                  <a:lnTo>
                    <a:pt x="271272" y="64300"/>
                  </a:lnTo>
                  <a:lnTo>
                    <a:pt x="279552" y="77012"/>
                  </a:lnTo>
                  <a:lnTo>
                    <a:pt x="311200" y="46228"/>
                  </a:lnTo>
                  <a:lnTo>
                    <a:pt x="327284" y="46228"/>
                  </a:lnTo>
                  <a:lnTo>
                    <a:pt x="325208" y="43395"/>
                  </a:lnTo>
                  <a:lnTo>
                    <a:pt x="320344" y="32346"/>
                  </a:lnTo>
                  <a:lnTo>
                    <a:pt x="319148" y="26530"/>
                  </a:lnTo>
                  <a:lnTo>
                    <a:pt x="319138" y="7581"/>
                  </a:lnTo>
                  <a:close/>
                </a:path>
                <a:path w="540385" h="129540">
                  <a:moveTo>
                    <a:pt x="327284" y="46228"/>
                  </a:moveTo>
                  <a:lnTo>
                    <a:pt x="311200" y="46228"/>
                  </a:lnTo>
                  <a:lnTo>
                    <a:pt x="314109" y="52895"/>
                  </a:lnTo>
                  <a:lnTo>
                    <a:pt x="318173" y="58673"/>
                  </a:lnTo>
                  <a:lnTo>
                    <a:pt x="328599" y="68491"/>
                  </a:lnTo>
                  <a:lnTo>
                    <a:pt x="334797" y="72199"/>
                  </a:lnTo>
                  <a:lnTo>
                    <a:pt x="341998" y="74726"/>
                  </a:lnTo>
                  <a:lnTo>
                    <a:pt x="350278" y="62014"/>
                  </a:lnTo>
                  <a:lnTo>
                    <a:pt x="343750" y="59816"/>
                  </a:lnTo>
                  <a:lnTo>
                    <a:pt x="338150" y="56629"/>
                  </a:lnTo>
                  <a:lnTo>
                    <a:pt x="328764" y="48247"/>
                  </a:lnTo>
                  <a:lnTo>
                    <a:pt x="327284" y="46228"/>
                  </a:lnTo>
                  <a:close/>
                </a:path>
                <a:path w="540385" h="129540">
                  <a:moveTo>
                    <a:pt x="96773" y="84581"/>
                  </a:moveTo>
                  <a:lnTo>
                    <a:pt x="80772" y="84581"/>
                  </a:lnTo>
                  <a:lnTo>
                    <a:pt x="80772" y="129451"/>
                  </a:lnTo>
                  <a:lnTo>
                    <a:pt x="96773" y="129451"/>
                  </a:lnTo>
                  <a:lnTo>
                    <a:pt x="96773" y="84581"/>
                  </a:lnTo>
                  <a:close/>
                </a:path>
                <a:path w="540385" h="129540">
                  <a:moveTo>
                    <a:pt x="148069" y="71437"/>
                  </a:moveTo>
                  <a:lnTo>
                    <a:pt x="30340" y="71437"/>
                  </a:lnTo>
                  <a:lnTo>
                    <a:pt x="30340" y="84581"/>
                  </a:lnTo>
                  <a:lnTo>
                    <a:pt x="148069" y="84581"/>
                  </a:lnTo>
                  <a:lnTo>
                    <a:pt x="148069" y="71437"/>
                  </a:lnTo>
                  <a:close/>
                </a:path>
                <a:path w="540385" h="129540">
                  <a:moveTo>
                    <a:pt x="539927" y="13436"/>
                  </a:moveTo>
                  <a:lnTo>
                    <a:pt x="521919" y="13436"/>
                  </a:lnTo>
                  <a:lnTo>
                    <a:pt x="511924" y="50444"/>
                  </a:lnTo>
                  <a:lnTo>
                    <a:pt x="526630" y="50444"/>
                  </a:lnTo>
                  <a:lnTo>
                    <a:pt x="539927" y="13436"/>
                  </a:lnTo>
                  <a:close/>
                </a:path>
                <a:path w="540385" h="129540">
                  <a:moveTo>
                    <a:pt x="28003" y="13436"/>
                  </a:moveTo>
                  <a:lnTo>
                    <a:pt x="13284" y="13436"/>
                  </a:lnTo>
                  <a:lnTo>
                    <a:pt x="0" y="50444"/>
                  </a:lnTo>
                  <a:lnTo>
                    <a:pt x="17995" y="50444"/>
                  </a:lnTo>
                  <a:lnTo>
                    <a:pt x="28003" y="13436"/>
                  </a:lnTo>
                  <a:close/>
                </a:path>
                <a:path w="540385" h="129540">
                  <a:moveTo>
                    <a:pt x="97777" y="4432"/>
                  </a:moveTo>
                  <a:lnTo>
                    <a:pt x="80772" y="4432"/>
                  </a:lnTo>
                  <a:lnTo>
                    <a:pt x="80772" y="16433"/>
                  </a:lnTo>
                  <a:lnTo>
                    <a:pt x="78867" y="21716"/>
                  </a:lnTo>
                  <a:lnTo>
                    <a:pt x="44145" y="46202"/>
                  </a:lnTo>
                  <a:lnTo>
                    <a:pt x="35191" y="47434"/>
                  </a:lnTo>
                  <a:lnTo>
                    <a:pt x="41617" y="60439"/>
                  </a:lnTo>
                  <a:lnTo>
                    <a:pt x="81429" y="41711"/>
                  </a:lnTo>
                  <a:lnTo>
                    <a:pt x="89268" y="31508"/>
                  </a:lnTo>
                  <a:lnTo>
                    <a:pt x="106967" y="31508"/>
                  </a:lnTo>
                  <a:lnTo>
                    <a:pt x="99618" y="21653"/>
                  </a:lnTo>
                  <a:lnTo>
                    <a:pt x="97744" y="16433"/>
                  </a:lnTo>
                  <a:lnTo>
                    <a:pt x="97777" y="4432"/>
                  </a:lnTo>
                  <a:close/>
                </a:path>
                <a:path w="540385" h="129540">
                  <a:moveTo>
                    <a:pt x="106967" y="31508"/>
                  </a:moveTo>
                  <a:lnTo>
                    <a:pt x="89268" y="31508"/>
                  </a:lnTo>
                  <a:lnTo>
                    <a:pt x="92830" y="36826"/>
                  </a:lnTo>
                  <a:lnTo>
                    <a:pt x="128906" y="58805"/>
                  </a:lnTo>
                  <a:lnTo>
                    <a:pt x="136778" y="60439"/>
                  </a:lnTo>
                  <a:lnTo>
                    <a:pt x="143205" y="47434"/>
                  </a:lnTo>
                  <a:lnTo>
                    <a:pt x="134353" y="46202"/>
                  </a:lnTo>
                  <a:lnTo>
                    <a:pt x="126466" y="43738"/>
                  </a:lnTo>
                  <a:lnTo>
                    <a:pt x="112648" y="36347"/>
                  </a:lnTo>
                  <a:lnTo>
                    <a:pt x="107289" y="31940"/>
                  </a:lnTo>
                  <a:lnTo>
                    <a:pt x="106967" y="31508"/>
                  </a:lnTo>
                  <a:close/>
                </a:path>
                <a:path w="540385" h="129540">
                  <a:moveTo>
                    <a:pt x="499681" y="571"/>
                  </a:moveTo>
                  <a:lnTo>
                    <a:pt x="483539" y="571"/>
                  </a:lnTo>
                  <a:lnTo>
                    <a:pt x="483539" y="35725"/>
                  </a:lnTo>
                  <a:lnTo>
                    <a:pt x="461098" y="35725"/>
                  </a:lnTo>
                  <a:lnTo>
                    <a:pt x="461098" y="48729"/>
                  </a:lnTo>
                  <a:lnTo>
                    <a:pt x="483539" y="48729"/>
                  </a:lnTo>
                  <a:lnTo>
                    <a:pt x="483539" y="78447"/>
                  </a:lnTo>
                  <a:lnTo>
                    <a:pt x="499681" y="78447"/>
                  </a:lnTo>
                  <a:lnTo>
                    <a:pt x="499681" y="571"/>
                  </a:lnTo>
                  <a:close/>
                </a:path>
                <a:path w="540385" h="129540">
                  <a:moveTo>
                    <a:pt x="437959" y="27292"/>
                  </a:moveTo>
                  <a:lnTo>
                    <a:pt x="421957" y="27292"/>
                  </a:lnTo>
                  <a:lnTo>
                    <a:pt x="421906" y="33146"/>
                  </a:lnTo>
                  <a:lnTo>
                    <a:pt x="420700" y="38226"/>
                  </a:lnTo>
                  <a:lnTo>
                    <a:pt x="390956" y="64579"/>
                  </a:lnTo>
                  <a:lnTo>
                    <a:pt x="398665" y="77152"/>
                  </a:lnTo>
                  <a:lnTo>
                    <a:pt x="430314" y="50076"/>
                  </a:lnTo>
                  <a:lnTo>
                    <a:pt x="447497" y="50076"/>
                  </a:lnTo>
                  <a:lnTo>
                    <a:pt x="443915" y="46075"/>
                  </a:lnTo>
                  <a:lnTo>
                    <a:pt x="439153" y="37223"/>
                  </a:lnTo>
                  <a:lnTo>
                    <a:pt x="437959" y="32626"/>
                  </a:lnTo>
                  <a:lnTo>
                    <a:pt x="437959" y="27292"/>
                  </a:lnTo>
                  <a:close/>
                </a:path>
                <a:path w="540385" h="129540">
                  <a:moveTo>
                    <a:pt x="447497" y="50076"/>
                  </a:moveTo>
                  <a:lnTo>
                    <a:pt x="430314" y="50076"/>
                  </a:lnTo>
                  <a:lnTo>
                    <a:pt x="433362" y="55753"/>
                  </a:lnTo>
                  <a:lnTo>
                    <a:pt x="437565" y="60629"/>
                  </a:lnTo>
                  <a:lnTo>
                    <a:pt x="448284" y="68821"/>
                  </a:lnTo>
                  <a:lnTo>
                    <a:pt x="454621" y="71869"/>
                  </a:lnTo>
                  <a:lnTo>
                    <a:pt x="461962" y="73875"/>
                  </a:lnTo>
                  <a:lnTo>
                    <a:pt x="469099" y="61442"/>
                  </a:lnTo>
                  <a:lnTo>
                    <a:pt x="462483" y="59626"/>
                  </a:lnTo>
                  <a:lnTo>
                    <a:pt x="456831" y="56984"/>
                  </a:lnTo>
                  <a:lnTo>
                    <a:pt x="447497" y="50076"/>
                  </a:lnTo>
                  <a:close/>
                </a:path>
                <a:path w="540385" h="129540">
                  <a:moveTo>
                    <a:pt x="464820" y="14579"/>
                  </a:moveTo>
                  <a:lnTo>
                    <a:pt x="395097" y="14579"/>
                  </a:lnTo>
                  <a:lnTo>
                    <a:pt x="395097" y="27292"/>
                  </a:lnTo>
                  <a:lnTo>
                    <a:pt x="464820" y="27292"/>
                  </a:lnTo>
                  <a:lnTo>
                    <a:pt x="464820" y="14579"/>
                  </a:lnTo>
                  <a:close/>
                </a:path>
                <a:path w="540385" h="129540">
                  <a:moveTo>
                    <a:pt x="437959" y="0"/>
                  </a:moveTo>
                  <a:lnTo>
                    <a:pt x="421957" y="0"/>
                  </a:lnTo>
                  <a:lnTo>
                    <a:pt x="421957" y="14579"/>
                  </a:lnTo>
                  <a:lnTo>
                    <a:pt x="437959" y="14579"/>
                  </a:lnTo>
                  <a:lnTo>
                    <a:pt x="437959" y="0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13739" y="8861628"/>
              <a:ext cx="227888" cy="128879"/>
            </a:xfrm>
            <a:prstGeom prst="rect">
              <a:avLst/>
            </a:prstGeom>
          </p:spPr>
        </p:pic>
      </p:grpSp>
      <p:sp>
        <p:nvSpPr>
          <p:cNvPr id="83" name="object 83"/>
          <p:cNvSpPr txBox="1"/>
          <p:nvPr/>
        </p:nvSpPr>
        <p:spPr>
          <a:xfrm>
            <a:off x="523748" y="8820404"/>
            <a:ext cx="839469" cy="201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20" dirty="0">
                <a:latin typeface="나눔고딕"/>
                <a:cs typeface="나눔고딕"/>
              </a:rPr>
              <a:t>‘</a:t>
            </a:r>
            <a:r>
              <a:rPr sz="1150" b="1" spc="-140" dirty="0">
                <a:latin typeface="나눔고딕"/>
                <a:cs typeface="나눔고딕"/>
              </a:rPr>
              <a:t>수강신청</a:t>
            </a:r>
            <a:r>
              <a:rPr sz="1150" b="1" spc="75" dirty="0">
                <a:latin typeface="나눔고딕"/>
                <a:cs typeface="나눔고딕"/>
              </a:rPr>
              <a:t>’</a:t>
            </a:r>
            <a:r>
              <a:rPr sz="1150" b="1" spc="-135" dirty="0">
                <a:latin typeface="나눔고딕"/>
                <a:cs typeface="나눔고딕"/>
              </a:rPr>
              <a:t> </a:t>
            </a:r>
            <a:r>
              <a:rPr sz="1150" b="1" spc="-140" dirty="0">
                <a:latin typeface="나눔고딕"/>
                <a:cs typeface="나눔고딕"/>
              </a:rPr>
              <a:t>클릭</a:t>
            </a:r>
            <a:endParaRPr sz="1150">
              <a:latin typeface="나눔고딕"/>
              <a:cs typeface="나눔고딕"/>
            </a:endParaRPr>
          </a:p>
        </p:txBody>
      </p:sp>
      <p:sp>
        <p:nvSpPr>
          <p:cNvPr id="88" name="object 8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65" dirty="0"/>
              <a:t>3</a:t>
            </a:fld>
            <a:endParaRPr spc="65" dirty="0"/>
          </a:p>
        </p:txBody>
      </p:sp>
      <p:sp>
        <p:nvSpPr>
          <p:cNvPr id="84" name="object 84"/>
          <p:cNvSpPr txBox="1"/>
          <p:nvPr/>
        </p:nvSpPr>
        <p:spPr>
          <a:xfrm>
            <a:off x="508812" y="1966340"/>
            <a:ext cx="2597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60" dirty="0">
                <a:solidFill>
                  <a:srgbClr val="3C5799"/>
                </a:solidFill>
                <a:latin typeface="나눔고딕"/>
                <a:cs typeface="나눔고딕"/>
              </a:rPr>
              <a:t>1.</a:t>
            </a:r>
            <a:endParaRPr sz="2800">
              <a:latin typeface="나눔고딕"/>
              <a:cs typeface="나눔고딕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08812" y="3856736"/>
            <a:ext cx="3117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5" dirty="0">
                <a:solidFill>
                  <a:srgbClr val="3C5799"/>
                </a:solidFill>
                <a:latin typeface="나눔고딕"/>
                <a:cs typeface="나눔고딕"/>
              </a:rPr>
              <a:t>2.</a:t>
            </a:r>
            <a:endParaRPr sz="2800">
              <a:latin typeface="나눔고딕"/>
              <a:cs typeface="나눔고딕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40207" y="5755894"/>
            <a:ext cx="3194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25" dirty="0">
                <a:solidFill>
                  <a:srgbClr val="3C5799"/>
                </a:solidFill>
                <a:latin typeface="나눔고딕"/>
                <a:cs typeface="나눔고딕"/>
              </a:rPr>
              <a:t>3.</a:t>
            </a:r>
            <a:endParaRPr sz="2800">
              <a:latin typeface="나눔고딕"/>
              <a:cs typeface="나눔고딕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54532" y="7636891"/>
            <a:ext cx="328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85" dirty="0">
                <a:solidFill>
                  <a:srgbClr val="3C5799"/>
                </a:solidFill>
                <a:latin typeface="나눔고딕"/>
                <a:cs typeface="나눔고딕"/>
              </a:rPr>
              <a:t>4.</a:t>
            </a:r>
            <a:endParaRPr sz="2800">
              <a:latin typeface="나눔고딕"/>
              <a:cs typeface="나눔고딕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9422" y="611251"/>
            <a:ext cx="114109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15" dirty="0">
                <a:latin typeface="나눔고딕"/>
                <a:cs typeface="나눔고딕"/>
              </a:rPr>
              <a:t>Korea </a:t>
            </a:r>
            <a:r>
              <a:rPr sz="700" b="1" spc="10" dirty="0">
                <a:latin typeface="나눔고딕"/>
                <a:cs typeface="나눔고딕"/>
              </a:rPr>
              <a:t>Institute of </a:t>
            </a:r>
            <a:r>
              <a:rPr sz="700" b="1" spc="-15" dirty="0">
                <a:latin typeface="나눔고딕"/>
                <a:cs typeface="나눔고딕"/>
              </a:rPr>
              <a:t>Human </a:t>
            </a:r>
            <a:r>
              <a:rPr sz="700" b="1" spc="-10" dirty="0">
                <a:latin typeface="나눔고딕"/>
                <a:cs typeface="나눔고딕"/>
              </a:rPr>
              <a:t> </a:t>
            </a:r>
            <a:r>
              <a:rPr sz="700" b="1" spc="15" dirty="0">
                <a:latin typeface="나눔고딕"/>
                <a:cs typeface="나눔고딕"/>
              </a:rPr>
              <a:t>Resources </a:t>
            </a:r>
            <a:r>
              <a:rPr sz="700" b="1" dirty="0">
                <a:latin typeface="나눔고딕"/>
                <a:cs typeface="나눔고딕"/>
              </a:rPr>
              <a:t>Development </a:t>
            </a:r>
            <a:r>
              <a:rPr sz="700" b="1" spc="-20" dirty="0">
                <a:latin typeface="나눔고딕"/>
                <a:cs typeface="나눔고딕"/>
              </a:rPr>
              <a:t>in </a:t>
            </a:r>
            <a:r>
              <a:rPr sz="700" b="1" spc="-185" dirty="0">
                <a:latin typeface="나눔고딕"/>
                <a:cs typeface="나눔고딕"/>
              </a:rPr>
              <a:t> </a:t>
            </a:r>
            <a:r>
              <a:rPr sz="700" b="1" spc="20" dirty="0">
                <a:latin typeface="나눔고딕"/>
                <a:cs typeface="나눔고딕"/>
              </a:rPr>
              <a:t>Science</a:t>
            </a:r>
            <a:r>
              <a:rPr sz="700" b="1" spc="-15" dirty="0">
                <a:latin typeface="나눔고딕"/>
                <a:cs typeface="나눔고딕"/>
              </a:rPr>
              <a:t> </a:t>
            </a:r>
            <a:r>
              <a:rPr sz="700" b="1" spc="5" dirty="0">
                <a:latin typeface="나눔고딕"/>
                <a:cs typeface="나눔고딕"/>
              </a:rPr>
              <a:t>and</a:t>
            </a:r>
            <a:r>
              <a:rPr sz="700" b="1" spc="-45" dirty="0">
                <a:latin typeface="나눔고딕"/>
                <a:cs typeface="나눔고딕"/>
              </a:rPr>
              <a:t> </a:t>
            </a:r>
            <a:r>
              <a:rPr sz="700" b="1" spc="15" dirty="0">
                <a:latin typeface="나눔고딕"/>
                <a:cs typeface="나눔고딕"/>
              </a:rPr>
              <a:t>Technology</a:t>
            </a:r>
            <a:endParaRPr sz="700">
              <a:latin typeface="나눔고딕"/>
              <a:cs typeface="나눔고딕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94077" y="588136"/>
            <a:ext cx="4100829" cy="297180"/>
          </a:xfrm>
          <a:custGeom>
            <a:avLst/>
            <a:gdLst/>
            <a:ahLst/>
            <a:cxnLst/>
            <a:rect l="l" t="t" r="r" b="b"/>
            <a:pathLst>
              <a:path w="4100829" h="297180">
                <a:moveTo>
                  <a:pt x="152908" y="117983"/>
                </a:moveTo>
                <a:lnTo>
                  <a:pt x="152400" y="116078"/>
                </a:lnTo>
                <a:lnTo>
                  <a:pt x="150368" y="114300"/>
                </a:lnTo>
                <a:lnTo>
                  <a:pt x="146812" y="110998"/>
                </a:lnTo>
                <a:lnTo>
                  <a:pt x="142748" y="107315"/>
                </a:lnTo>
                <a:lnTo>
                  <a:pt x="138557" y="102997"/>
                </a:lnTo>
                <a:lnTo>
                  <a:pt x="134239" y="98679"/>
                </a:lnTo>
                <a:lnTo>
                  <a:pt x="109728" y="68453"/>
                </a:lnTo>
                <a:lnTo>
                  <a:pt x="103505" y="57531"/>
                </a:lnTo>
                <a:lnTo>
                  <a:pt x="100584" y="52324"/>
                </a:lnTo>
                <a:lnTo>
                  <a:pt x="98552" y="46990"/>
                </a:lnTo>
                <a:lnTo>
                  <a:pt x="97282" y="41529"/>
                </a:lnTo>
                <a:lnTo>
                  <a:pt x="95885" y="36195"/>
                </a:lnTo>
                <a:lnTo>
                  <a:pt x="95250" y="31115"/>
                </a:lnTo>
                <a:lnTo>
                  <a:pt x="95250" y="12446"/>
                </a:lnTo>
                <a:lnTo>
                  <a:pt x="58928" y="12446"/>
                </a:lnTo>
                <a:lnTo>
                  <a:pt x="58928" y="34290"/>
                </a:lnTo>
                <a:lnTo>
                  <a:pt x="58420" y="40894"/>
                </a:lnTo>
                <a:lnTo>
                  <a:pt x="37084" y="82003"/>
                </a:lnTo>
                <a:lnTo>
                  <a:pt x="10464" y="110223"/>
                </a:lnTo>
                <a:lnTo>
                  <a:pt x="2921" y="116713"/>
                </a:lnTo>
                <a:lnTo>
                  <a:pt x="635" y="118745"/>
                </a:lnTo>
                <a:lnTo>
                  <a:pt x="17272" y="140335"/>
                </a:lnTo>
                <a:lnTo>
                  <a:pt x="19431" y="141224"/>
                </a:lnTo>
                <a:lnTo>
                  <a:pt x="49022" y="116332"/>
                </a:lnTo>
                <a:lnTo>
                  <a:pt x="76454" y="80391"/>
                </a:lnTo>
                <a:lnTo>
                  <a:pt x="79756" y="74041"/>
                </a:lnTo>
                <a:lnTo>
                  <a:pt x="82296" y="79502"/>
                </a:lnTo>
                <a:lnTo>
                  <a:pt x="85725" y="85217"/>
                </a:lnTo>
                <a:lnTo>
                  <a:pt x="89789" y="90932"/>
                </a:lnTo>
                <a:lnTo>
                  <a:pt x="93853" y="96774"/>
                </a:lnTo>
                <a:lnTo>
                  <a:pt x="98171" y="102362"/>
                </a:lnTo>
                <a:lnTo>
                  <a:pt x="102743" y="107823"/>
                </a:lnTo>
                <a:lnTo>
                  <a:pt x="107315" y="113411"/>
                </a:lnTo>
                <a:lnTo>
                  <a:pt x="130302" y="135255"/>
                </a:lnTo>
                <a:lnTo>
                  <a:pt x="132334" y="136906"/>
                </a:lnTo>
                <a:lnTo>
                  <a:pt x="134366" y="137160"/>
                </a:lnTo>
                <a:lnTo>
                  <a:pt x="136525" y="136017"/>
                </a:lnTo>
                <a:lnTo>
                  <a:pt x="138684" y="135001"/>
                </a:lnTo>
                <a:lnTo>
                  <a:pt x="141351" y="132715"/>
                </a:lnTo>
                <a:lnTo>
                  <a:pt x="144653" y="129159"/>
                </a:lnTo>
                <a:lnTo>
                  <a:pt x="148336" y="125095"/>
                </a:lnTo>
                <a:lnTo>
                  <a:pt x="150622" y="122047"/>
                </a:lnTo>
                <a:lnTo>
                  <a:pt x="152908" y="117983"/>
                </a:lnTo>
                <a:close/>
              </a:path>
              <a:path w="4100829" h="297180">
                <a:moveTo>
                  <a:pt x="224155" y="10033"/>
                </a:moveTo>
                <a:lnTo>
                  <a:pt x="190373" y="10033"/>
                </a:lnTo>
                <a:lnTo>
                  <a:pt x="190373" y="143891"/>
                </a:lnTo>
                <a:lnTo>
                  <a:pt x="195961" y="146304"/>
                </a:lnTo>
                <a:lnTo>
                  <a:pt x="211836" y="146304"/>
                </a:lnTo>
                <a:lnTo>
                  <a:pt x="215773" y="145796"/>
                </a:lnTo>
                <a:lnTo>
                  <a:pt x="219202" y="144780"/>
                </a:lnTo>
                <a:lnTo>
                  <a:pt x="222504" y="143764"/>
                </a:lnTo>
                <a:lnTo>
                  <a:pt x="224155" y="141859"/>
                </a:lnTo>
                <a:lnTo>
                  <a:pt x="224155" y="10033"/>
                </a:lnTo>
                <a:close/>
              </a:path>
              <a:path w="4100829" h="297180">
                <a:moveTo>
                  <a:pt x="230251" y="267589"/>
                </a:moveTo>
                <a:lnTo>
                  <a:pt x="227965" y="263017"/>
                </a:lnTo>
                <a:lnTo>
                  <a:pt x="83820" y="263017"/>
                </a:lnTo>
                <a:lnTo>
                  <a:pt x="81534" y="260731"/>
                </a:lnTo>
                <a:lnTo>
                  <a:pt x="81534" y="236855"/>
                </a:lnTo>
                <a:lnTo>
                  <a:pt x="221107" y="236855"/>
                </a:lnTo>
                <a:lnTo>
                  <a:pt x="221107" y="163195"/>
                </a:lnTo>
                <a:lnTo>
                  <a:pt x="220472" y="160909"/>
                </a:lnTo>
                <a:lnTo>
                  <a:pt x="217805" y="158750"/>
                </a:lnTo>
                <a:lnTo>
                  <a:pt x="215392" y="158115"/>
                </a:lnTo>
                <a:lnTo>
                  <a:pt x="47752" y="158115"/>
                </a:lnTo>
                <a:lnTo>
                  <a:pt x="47752" y="185928"/>
                </a:lnTo>
                <a:lnTo>
                  <a:pt x="187325" y="185928"/>
                </a:lnTo>
                <a:lnTo>
                  <a:pt x="187325" y="209042"/>
                </a:lnTo>
                <a:lnTo>
                  <a:pt x="47752" y="209042"/>
                </a:lnTo>
                <a:lnTo>
                  <a:pt x="47752" y="265303"/>
                </a:lnTo>
                <a:lnTo>
                  <a:pt x="48768" y="268224"/>
                </a:lnTo>
                <a:lnTo>
                  <a:pt x="52832" y="274574"/>
                </a:lnTo>
                <a:lnTo>
                  <a:pt x="55372" y="277622"/>
                </a:lnTo>
                <a:lnTo>
                  <a:pt x="58674" y="280670"/>
                </a:lnTo>
                <a:lnTo>
                  <a:pt x="61468" y="283337"/>
                </a:lnTo>
                <a:lnTo>
                  <a:pt x="64516" y="285623"/>
                </a:lnTo>
                <a:lnTo>
                  <a:pt x="70866" y="289687"/>
                </a:lnTo>
                <a:lnTo>
                  <a:pt x="73787" y="290703"/>
                </a:lnTo>
                <a:lnTo>
                  <a:pt x="225552" y="290703"/>
                </a:lnTo>
                <a:lnTo>
                  <a:pt x="227203" y="289687"/>
                </a:lnTo>
                <a:lnTo>
                  <a:pt x="228473" y="287655"/>
                </a:lnTo>
                <a:lnTo>
                  <a:pt x="229616" y="285623"/>
                </a:lnTo>
                <a:lnTo>
                  <a:pt x="230251" y="282067"/>
                </a:lnTo>
                <a:lnTo>
                  <a:pt x="230251" y="267589"/>
                </a:lnTo>
                <a:close/>
              </a:path>
              <a:path w="4100829" h="297180">
                <a:moveTo>
                  <a:pt x="430657" y="187071"/>
                </a:moveTo>
                <a:lnTo>
                  <a:pt x="430276" y="185039"/>
                </a:lnTo>
                <a:lnTo>
                  <a:pt x="428371" y="183515"/>
                </a:lnTo>
                <a:lnTo>
                  <a:pt x="422871" y="178282"/>
                </a:lnTo>
                <a:lnTo>
                  <a:pt x="394843" y="147040"/>
                </a:lnTo>
                <a:lnTo>
                  <a:pt x="372808" y="109740"/>
                </a:lnTo>
                <a:lnTo>
                  <a:pt x="363486" y="69723"/>
                </a:lnTo>
                <a:lnTo>
                  <a:pt x="363474" y="31115"/>
                </a:lnTo>
                <a:lnTo>
                  <a:pt x="327152" y="31115"/>
                </a:lnTo>
                <a:lnTo>
                  <a:pt x="327152" y="69723"/>
                </a:lnTo>
                <a:lnTo>
                  <a:pt x="326809" y="78371"/>
                </a:lnTo>
                <a:lnTo>
                  <a:pt x="315506" y="118846"/>
                </a:lnTo>
                <a:lnTo>
                  <a:pt x="291490" y="155460"/>
                </a:lnTo>
                <a:lnTo>
                  <a:pt x="258953" y="188087"/>
                </a:lnTo>
                <a:lnTo>
                  <a:pt x="256667" y="189865"/>
                </a:lnTo>
                <a:lnTo>
                  <a:pt x="256286" y="191897"/>
                </a:lnTo>
                <a:lnTo>
                  <a:pt x="277495" y="212217"/>
                </a:lnTo>
                <a:lnTo>
                  <a:pt x="279908" y="211963"/>
                </a:lnTo>
                <a:lnTo>
                  <a:pt x="309638" y="184594"/>
                </a:lnTo>
                <a:lnTo>
                  <a:pt x="335407" y="151892"/>
                </a:lnTo>
                <a:lnTo>
                  <a:pt x="347599" y="128905"/>
                </a:lnTo>
                <a:lnTo>
                  <a:pt x="350647" y="136271"/>
                </a:lnTo>
                <a:lnTo>
                  <a:pt x="374396" y="172085"/>
                </a:lnTo>
                <a:lnTo>
                  <a:pt x="402717" y="202057"/>
                </a:lnTo>
                <a:lnTo>
                  <a:pt x="412242" y="208026"/>
                </a:lnTo>
                <a:lnTo>
                  <a:pt x="416814" y="204978"/>
                </a:lnTo>
                <a:lnTo>
                  <a:pt x="429768" y="189357"/>
                </a:lnTo>
                <a:lnTo>
                  <a:pt x="430657" y="187071"/>
                </a:lnTo>
                <a:close/>
              </a:path>
              <a:path w="4100829" h="297180">
                <a:moveTo>
                  <a:pt x="486283" y="13081"/>
                </a:moveTo>
                <a:lnTo>
                  <a:pt x="452501" y="13081"/>
                </a:lnTo>
                <a:lnTo>
                  <a:pt x="452501" y="266319"/>
                </a:lnTo>
                <a:lnTo>
                  <a:pt x="454152" y="268097"/>
                </a:lnTo>
                <a:lnTo>
                  <a:pt x="457327" y="269240"/>
                </a:lnTo>
                <a:lnTo>
                  <a:pt x="460629" y="270383"/>
                </a:lnTo>
                <a:lnTo>
                  <a:pt x="464693" y="270891"/>
                </a:lnTo>
                <a:lnTo>
                  <a:pt x="474472" y="270891"/>
                </a:lnTo>
                <a:lnTo>
                  <a:pt x="478409" y="270383"/>
                </a:lnTo>
                <a:lnTo>
                  <a:pt x="484759" y="268097"/>
                </a:lnTo>
                <a:lnTo>
                  <a:pt x="486283" y="266319"/>
                </a:lnTo>
                <a:lnTo>
                  <a:pt x="486283" y="13081"/>
                </a:lnTo>
                <a:close/>
              </a:path>
              <a:path w="4100829" h="297180">
                <a:moveTo>
                  <a:pt x="656717" y="52070"/>
                </a:moveTo>
                <a:lnTo>
                  <a:pt x="636397" y="24384"/>
                </a:lnTo>
                <a:lnTo>
                  <a:pt x="633095" y="21463"/>
                </a:lnTo>
                <a:lnTo>
                  <a:pt x="629666" y="20066"/>
                </a:lnTo>
                <a:lnTo>
                  <a:pt x="529336" y="20066"/>
                </a:lnTo>
                <a:lnTo>
                  <a:pt x="529336" y="49403"/>
                </a:lnTo>
                <a:lnTo>
                  <a:pt x="620268" y="49403"/>
                </a:lnTo>
                <a:lnTo>
                  <a:pt x="623189" y="52070"/>
                </a:lnTo>
                <a:lnTo>
                  <a:pt x="623189" y="64262"/>
                </a:lnTo>
                <a:lnTo>
                  <a:pt x="621411" y="71501"/>
                </a:lnTo>
                <a:lnTo>
                  <a:pt x="595718" y="108102"/>
                </a:lnTo>
                <a:lnTo>
                  <a:pt x="563778" y="130746"/>
                </a:lnTo>
                <a:lnTo>
                  <a:pt x="530479" y="145923"/>
                </a:lnTo>
                <a:lnTo>
                  <a:pt x="528320" y="146812"/>
                </a:lnTo>
                <a:lnTo>
                  <a:pt x="527685" y="148209"/>
                </a:lnTo>
                <a:lnTo>
                  <a:pt x="531368" y="155575"/>
                </a:lnTo>
                <a:lnTo>
                  <a:pt x="533527" y="160274"/>
                </a:lnTo>
                <a:lnTo>
                  <a:pt x="535813" y="165354"/>
                </a:lnTo>
                <a:lnTo>
                  <a:pt x="537845" y="168783"/>
                </a:lnTo>
                <a:lnTo>
                  <a:pt x="541528" y="171958"/>
                </a:lnTo>
                <a:lnTo>
                  <a:pt x="543560" y="172339"/>
                </a:lnTo>
                <a:lnTo>
                  <a:pt x="546100" y="171323"/>
                </a:lnTo>
                <a:lnTo>
                  <a:pt x="556666" y="167233"/>
                </a:lnTo>
                <a:lnTo>
                  <a:pt x="597268" y="145656"/>
                </a:lnTo>
                <a:lnTo>
                  <a:pt x="630059" y="117322"/>
                </a:lnTo>
                <a:lnTo>
                  <a:pt x="651459" y="84099"/>
                </a:lnTo>
                <a:lnTo>
                  <a:pt x="656717" y="57023"/>
                </a:lnTo>
                <a:lnTo>
                  <a:pt x="656717" y="52070"/>
                </a:lnTo>
                <a:close/>
              </a:path>
              <a:path w="4100829" h="297180">
                <a:moveTo>
                  <a:pt x="742315" y="263144"/>
                </a:moveTo>
                <a:lnTo>
                  <a:pt x="739902" y="258191"/>
                </a:lnTo>
                <a:lnTo>
                  <a:pt x="600075" y="258191"/>
                </a:lnTo>
                <a:lnTo>
                  <a:pt x="596900" y="254762"/>
                </a:lnTo>
                <a:lnTo>
                  <a:pt x="596900" y="188087"/>
                </a:lnTo>
                <a:lnTo>
                  <a:pt x="563118" y="188087"/>
                </a:lnTo>
                <a:lnTo>
                  <a:pt x="563118" y="256413"/>
                </a:lnTo>
                <a:lnTo>
                  <a:pt x="564388" y="259715"/>
                </a:lnTo>
                <a:lnTo>
                  <a:pt x="566801" y="263652"/>
                </a:lnTo>
                <a:lnTo>
                  <a:pt x="569214" y="267462"/>
                </a:lnTo>
                <a:lnTo>
                  <a:pt x="572008" y="270891"/>
                </a:lnTo>
                <a:lnTo>
                  <a:pt x="575056" y="273939"/>
                </a:lnTo>
                <a:lnTo>
                  <a:pt x="578231" y="277495"/>
                </a:lnTo>
                <a:lnTo>
                  <a:pt x="582041" y="280543"/>
                </a:lnTo>
                <a:lnTo>
                  <a:pt x="586486" y="283464"/>
                </a:lnTo>
                <a:lnTo>
                  <a:pt x="590804" y="286258"/>
                </a:lnTo>
                <a:lnTo>
                  <a:pt x="594741" y="287655"/>
                </a:lnTo>
                <a:lnTo>
                  <a:pt x="737235" y="287655"/>
                </a:lnTo>
                <a:lnTo>
                  <a:pt x="739013" y="286639"/>
                </a:lnTo>
                <a:lnTo>
                  <a:pt x="740410" y="284353"/>
                </a:lnTo>
                <a:lnTo>
                  <a:pt x="741680" y="282067"/>
                </a:lnTo>
                <a:lnTo>
                  <a:pt x="742315" y="278384"/>
                </a:lnTo>
                <a:lnTo>
                  <a:pt x="742315" y="263144"/>
                </a:lnTo>
                <a:close/>
              </a:path>
              <a:path w="4100829" h="297180">
                <a:moveTo>
                  <a:pt x="781050" y="81915"/>
                </a:moveTo>
                <a:lnTo>
                  <a:pt x="736219" y="81915"/>
                </a:lnTo>
                <a:lnTo>
                  <a:pt x="736219" y="10033"/>
                </a:lnTo>
                <a:lnTo>
                  <a:pt x="702437" y="10033"/>
                </a:lnTo>
                <a:lnTo>
                  <a:pt x="702437" y="201295"/>
                </a:lnTo>
                <a:lnTo>
                  <a:pt x="708025" y="203581"/>
                </a:lnTo>
                <a:lnTo>
                  <a:pt x="723900" y="203581"/>
                </a:lnTo>
                <a:lnTo>
                  <a:pt x="727837" y="203073"/>
                </a:lnTo>
                <a:lnTo>
                  <a:pt x="731266" y="202057"/>
                </a:lnTo>
                <a:lnTo>
                  <a:pt x="734568" y="201041"/>
                </a:lnTo>
                <a:lnTo>
                  <a:pt x="736219" y="199263"/>
                </a:lnTo>
                <a:lnTo>
                  <a:pt x="736219" y="111252"/>
                </a:lnTo>
                <a:lnTo>
                  <a:pt x="781050" y="111252"/>
                </a:lnTo>
                <a:lnTo>
                  <a:pt x="781050" y="81915"/>
                </a:lnTo>
                <a:close/>
              </a:path>
              <a:path w="4100829" h="297180">
                <a:moveTo>
                  <a:pt x="1099312" y="263144"/>
                </a:moveTo>
                <a:lnTo>
                  <a:pt x="1096772" y="258191"/>
                </a:lnTo>
                <a:lnTo>
                  <a:pt x="950595" y="258191"/>
                </a:lnTo>
                <a:lnTo>
                  <a:pt x="947420" y="254762"/>
                </a:lnTo>
                <a:lnTo>
                  <a:pt x="947420" y="201422"/>
                </a:lnTo>
                <a:lnTo>
                  <a:pt x="913638" y="201422"/>
                </a:lnTo>
                <a:lnTo>
                  <a:pt x="913638" y="256413"/>
                </a:lnTo>
                <a:lnTo>
                  <a:pt x="914908" y="259715"/>
                </a:lnTo>
                <a:lnTo>
                  <a:pt x="917321" y="263652"/>
                </a:lnTo>
                <a:lnTo>
                  <a:pt x="919734" y="267462"/>
                </a:lnTo>
                <a:lnTo>
                  <a:pt x="922515" y="270891"/>
                </a:lnTo>
                <a:lnTo>
                  <a:pt x="925576" y="273939"/>
                </a:lnTo>
                <a:lnTo>
                  <a:pt x="928751" y="277495"/>
                </a:lnTo>
                <a:lnTo>
                  <a:pt x="932561" y="280543"/>
                </a:lnTo>
                <a:lnTo>
                  <a:pt x="937006" y="283464"/>
                </a:lnTo>
                <a:lnTo>
                  <a:pt x="941324" y="286258"/>
                </a:lnTo>
                <a:lnTo>
                  <a:pt x="945261" y="287655"/>
                </a:lnTo>
                <a:lnTo>
                  <a:pt x="1094232" y="287655"/>
                </a:lnTo>
                <a:lnTo>
                  <a:pt x="1096010" y="286639"/>
                </a:lnTo>
                <a:lnTo>
                  <a:pt x="1098550" y="282067"/>
                </a:lnTo>
                <a:lnTo>
                  <a:pt x="1099312" y="278384"/>
                </a:lnTo>
                <a:lnTo>
                  <a:pt x="1099312" y="263144"/>
                </a:lnTo>
                <a:close/>
              </a:path>
              <a:path w="4100829" h="297180">
                <a:moveTo>
                  <a:pt x="1137412" y="160274"/>
                </a:moveTo>
                <a:lnTo>
                  <a:pt x="1134999" y="155448"/>
                </a:lnTo>
                <a:lnTo>
                  <a:pt x="1021842" y="155448"/>
                </a:lnTo>
                <a:lnTo>
                  <a:pt x="1021842" y="126746"/>
                </a:lnTo>
                <a:lnTo>
                  <a:pt x="1056894" y="111633"/>
                </a:lnTo>
                <a:lnTo>
                  <a:pt x="1067828" y="99949"/>
                </a:lnTo>
                <a:lnTo>
                  <a:pt x="1070864" y="95250"/>
                </a:lnTo>
                <a:lnTo>
                  <a:pt x="1073658" y="88392"/>
                </a:lnTo>
                <a:lnTo>
                  <a:pt x="1076452" y="81407"/>
                </a:lnTo>
                <a:lnTo>
                  <a:pt x="1077976" y="73787"/>
                </a:lnTo>
                <a:lnTo>
                  <a:pt x="1077976" y="65532"/>
                </a:lnTo>
                <a:lnTo>
                  <a:pt x="1068171" y="31115"/>
                </a:lnTo>
                <a:lnTo>
                  <a:pt x="1063371" y="25019"/>
                </a:lnTo>
                <a:lnTo>
                  <a:pt x="1056767" y="19685"/>
                </a:lnTo>
                <a:lnTo>
                  <a:pt x="1051598" y="15849"/>
                </a:lnTo>
                <a:lnTo>
                  <a:pt x="1045997" y="12509"/>
                </a:lnTo>
                <a:lnTo>
                  <a:pt x="1044448" y="11785"/>
                </a:lnTo>
                <a:lnTo>
                  <a:pt x="1044448" y="65532"/>
                </a:lnTo>
                <a:lnTo>
                  <a:pt x="1043774" y="73190"/>
                </a:lnTo>
                <a:lnTo>
                  <a:pt x="1013739" y="99377"/>
                </a:lnTo>
                <a:lnTo>
                  <a:pt x="1005078" y="99949"/>
                </a:lnTo>
                <a:lnTo>
                  <a:pt x="996264" y="99377"/>
                </a:lnTo>
                <a:lnTo>
                  <a:pt x="966114" y="73190"/>
                </a:lnTo>
                <a:lnTo>
                  <a:pt x="965454" y="65532"/>
                </a:lnTo>
                <a:lnTo>
                  <a:pt x="966114" y="58127"/>
                </a:lnTo>
                <a:lnTo>
                  <a:pt x="996264" y="31699"/>
                </a:lnTo>
                <a:lnTo>
                  <a:pt x="1005078" y="31115"/>
                </a:lnTo>
                <a:lnTo>
                  <a:pt x="1013739" y="31699"/>
                </a:lnTo>
                <a:lnTo>
                  <a:pt x="1043774" y="58127"/>
                </a:lnTo>
                <a:lnTo>
                  <a:pt x="1044448" y="65532"/>
                </a:lnTo>
                <a:lnTo>
                  <a:pt x="1044448" y="11785"/>
                </a:lnTo>
                <a:lnTo>
                  <a:pt x="1005078" y="3048"/>
                </a:lnTo>
                <a:lnTo>
                  <a:pt x="997572" y="3314"/>
                </a:lnTo>
                <a:lnTo>
                  <a:pt x="958545" y="15849"/>
                </a:lnTo>
                <a:lnTo>
                  <a:pt x="933361" y="51625"/>
                </a:lnTo>
                <a:lnTo>
                  <a:pt x="931926" y="65532"/>
                </a:lnTo>
                <a:lnTo>
                  <a:pt x="931926" y="73787"/>
                </a:lnTo>
                <a:lnTo>
                  <a:pt x="933323" y="81407"/>
                </a:lnTo>
                <a:lnTo>
                  <a:pt x="936244" y="88392"/>
                </a:lnTo>
                <a:lnTo>
                  <a:pt x="939038" y="95250"/>
                </a:lnTo>
                <a:lnTo>
                  <a:pt x="972439" y="122936"/>
                </a:lnTo>
                <a:lnTo>
                  <a:pt x="988060" y="126746"/>
                </a:lnTo>
                <a:lnTo>
                  <a:pt x="988060" y="155448"/>
                </a:lnTo>
                <a:lnTo>
                  <a:pt x="875538" y="155448"/>
                </a:lnTo>
                <a:lnTo>
                  <a:pt x="875538" y="184658"/>
                </a:lnTo>
                <a:lnTo>
                  <a:pt x="1132586" y="184658"/>
                </a:lnTo>
                <a:lnTo>
                  <a:pt x="1134364" y="183515"/>
                </a:lnTo>
                <a:lnTo>
                  <a:pt x="1135507" y="181356"/>
                </a:lnTo>
                <a:lnTo>
                  <a:pt x="1136777" y="179070"/>
                </a:lnTo>
                <a:lnTo>
                  <a:pt x="1137412" y="175387"/>
                </a:lnTo>
                <a:lnTo>
                  <a:pt x="1137412" y="160274"/>
                </a:lnTo>
                <a:close/>
              </a:path>
              <a:path w="4100829" h="297180">
                <a:moveTo>
                  <a:pt x="1309243" y="191389"/>
                </a:moveTo>
                <a:lnTo>
                  <a:pt x="1308608" y="187579"/>
                </a:lnTo>
                <a:lnTo>
                  <a:pt x="1307338" y="185293"/>
                </a:lnTo>
                <a:lnTo>
                  <a:pt x="1305941" y="183007"/>
                </a:lnTo>
                <a:lnTo>
                  <a:pt x="1304163" y="181991"/>
                </a:lnTo>
                <a:lnTo>
                  <a:pt x="1191768" y="181991"/>
                </a:lnTo>
                <a:lnTo>
                  <a:pt x="1189355" y="181229"/>
                </a:lnTo>
                <a:lnTo>
                  <a:pt x="1186307" y="178435"/>
                </a:lnTo>
                <a:lnTo>
                  <a:pt x="1185545" y="175641"/>
                </a:lnTo>
                <a:lnTo>
                  <a:pt x="1185545" y="133731"/>
                </a:lnTo>
                <a:lnTo>
                  <a:pt x="1280668" y="133731"/>
                </a:lnTo>
                <a:lnTo>
                  <a:pt x="1280668" y="32893"/>
                </a:lnTo>
                <a:lnTo>
                  <a:pt x="1277112" y="29591"/>
                </a:lnTo>
                <a:lnTo>
                  <a:pt x="1151636" y="29591"/>
                </a:lnTo>
                <a:lnTo>
                  <a:pt x="1151636" y="59055"/>
                </a:lnTo>
                <a:lnTo>
                  <a:pt x="1246759" y="59055"/>
                </a:lnTo>
                <a:lnTo>
                  <a:pt x="1246759" y="104267"/>
                </a:lnTo>
                <a:lnTo>
                  <a:pt x="1151636" y="104267"/>
                </a:lnTo>
                <a:lnTo>
                  <a:pt x="1151636" y="180467"/>
                </a:lnTo>
                <a:lnTo>
                  <a:pt x="1152906" y="183896"/>
                </a:lnTo>
                <a:lnTo>
                  <a:pt x="1155319" y="187706"/>
                </a:lnTo>
                <a:lnTo>
                  <a:pt x="1157732" y="191643"/>
                </a:lnTo>
                <a:lnTo>
                  <a:pt x="1160526" y="195072"/>
                </a:lnTo>
                <a:lnTo>
                  <a:pt x="1163574" y="198120"/>
                </a:lnTo>
                <a:lnTo>
                  <a:pt x="1166876" y="201549"/>
                </a:lnTo>
                <a:lnTo>
                  <a:pt x="1170559" y="204597"/>
                </a:lnTo>
                <a:lnTo>
                  <a:pt x="1174877" y="207391"/>
                </a:lnTo>
                <a:lnTo>
                  <a:pt x="1179068" y="210185"/>
                </a:lnTo>
                <a:lnTo>
                  <a:pt x="1183005" y="211455"/>
                </a:lnTo>
                <a:lnTo>
                  <a:pt x="1304163" y="211455"/>
                </a:lnTo>
                <a:lnTo>
                  <a:pt x="1305941" y="210439"/>
                </a:lnTo>
                <a:lnTo>
                  <a:pt x="1307338" y="208153"/>
                </a:lnTo>
                <a:lnTo>
                  <a:pt x="1308608" y="205867"/>
                </a:lnTo>
                <a:lnTo>
                  <a:pt x="1309243" y="202184"/>
                </a:lnTo>
                <a:lnTo>
                  <a:pt x="1309243" y="191389"/>
                </a:lnTo>
                <a:close/>
              </a:path>
              <a:path w="4100829" h="297180">
                <a:moveTo>
                  <a:pt x="1413510" y="102108"/>
                </a:moveTo>
                <a:lnTo>
                  <a:pt x="1368679" y="102108"/>
                </a:lnTo>
                <a:lnTo>
                  <a:pt x="1368679" y="13081"/>
                </a:lnTo>
                <a:lnTo>
                  <a:pt x="1334897" y="13081"/>
                </a:lnTo>
                <a:lnTo>
                  <a:pt x="1334897" y="268605"/>
                </a:lnTo>
                <a:lnTo>
                  <a:pt x="1340485" y="270891"/>
                </a:lnTo>
                <a:lnTo>
                  <a:pt x="1356360" y="270891"/>
                </a:lnTo>
                <a:lnTo>
                  <a:pt x="1360297" y="270383"/>
                </a:lnTo>
                <a:lnTo>
                  <a:pt x="1363726" y="269367"/>
                </a:lnTo>
                <a:lnTo>
                  <a:pt x="1367028" y="268351"/>
                </a:lnTo>
                <a:lnTo>
                  <a:pt x="1368679" y="266573"/>
                </a:lnTo>
                <a:lnTo>
                  <a:pt x="1368679" y="131699"/>
                </a:lnTo>
                <a:lnTo>
                  <a:pt x="1413510" y="131699"/>
                </a:lnTo>
                <a:lnTo>
                  <a:pt x="1413510" y="102108"/>
                </a:lnTo>
                <a:close/>
              </a:path>
              <a:path w="4100829" h="297180">
                <a:moveTo>
                  <a:pt x="1563751" y="87503"/>
                </a:moveTo>
                <a:lnTo>
                  <a:pt x="1552905" y="48031"/>
                </a:lnTo>
                <a:lnTo>
                  <a:pt x="1530223" y="26568"/>
                </a:lnTo>
                <a:lnTo>
                  <a:pt x="1530223" y="81915"/>
                </a:lnTo>
                <a:lnTo>
                  <a:pt x="1530223" y="92964"/>
                </a:lnTo>
                <a:lnTo>
                  <a:pt x="1508125" y="125603"/>
                </a:lnTo>
                <a:lnTo>
                  <a:pt x="1497965" y="128905"/>
                </a:lnTo>
                <a:lnTo>
                  <a:pt x="1485773" y="128905"/>
                </a:lnTo>
                <a:lnTo>
                  <a:pt x="1456055" y="103124"/>
                </a:lnTo>
                <a:lnTo>
                  <a:pt x="1454277" y="98171"/>
                </a:lnTo>
                <a:lnTo>
                  <a:pt x="1453388" y="92964"/>
                </a:lnTo>
                <a:lnTo>
                  <a:pt x="1453388" y="81915"/>
                </a:lnTo>
                <a:lnTo>
                  <a:pt x="1454277" y="76708"/>
                </a:lnTo>
                <a:lnTo>
                  <a:pt x="1456055" y="71755"/>
                </a:lnTo>
                <a:lnTo>
                  <a:pt x="1457706" y="66802"/>
                </a:lnTo>
                <a:lnTo>
                  <a:pt x="1460246" y="62357"/>
                </a:lnTo>
                <a:lnTo>
                  <a:pt x="1463548" y="58547"/>
                </a:lnTo>
                <a:lnTo>
                  <a:pt x="1466723" y="54610"/>
                </a:lnTo>
                <a:lnTo>
                  <a:pt x="1470787" y="51562"/>
                </a:lnTo>
                <a:lnTo>
                  <a:pt x="1475486" y="49403"/>
                </a:lnTo>
                <a:lnTo>
                  <a:pt x="1480312" y="47117"/>
                </a:lnTo>
                <a:lnTo>
                  <a:pt x="1485773" y="45974"/>
                </a:lnTo>
                <a:lnTo>
                  <a:pt x="1497965" y="45974"/>
                </a:lnTo>
                <a:lnTo>
                  <a:pt x="1503426" y="47117"/>
                </a:lnTo>
                <a:lnTo>
                  <a:pt x="1508125" y="49403"/>
                </a:lnTo>
                <a:lnTo>
                  <a:pt x="1512951" y="51562"/>
                </a:lnTo>
                <a:lnTo>
                  <a:pt x="1516888" y="54610"/>
                </a:lnTo>
                <a:lnTo>
                  <a:pt x="1520190" y="58547"/>
                </a:lnTo>
                <a:lnTo>
                  <a:pt x="1523492" y="62357"/>
                </a:lnTo>
                <a:lnTo>
                  <a:pt x="1525905" y="66802"/>
                </a:lnTo>
                <a:lnTo>
                  <a:pt x="1527683" y="71755"/>
                </a:lnTo>
                <a:lnTo>
                  <a:pt x="1529334" y="76708"/>
                </a:lnTo>
                <a:lnTo>
                  <a:pt x="1530223" y="81915"/>
                </a:lnTo>
                <a:lnTo>
                  <a:pt x="1530223" y="26568"/>
                </a:lnTo>
                <a:lnTo>
                  <a:pt x="1491869" y="17018"/>
                </a:lnTo>
                <a:lnTo>
                  <a:pt x="1483690" y="17373"/>
                </a:lnTo>
                <a:lnTo>
                  <a:pt x="1443824" y="33070"/>
                </a:lnTo>
                <a:lnTo>
                  <a:pt x="1422641" y="66573"/>
                </a:lnTo>
                <a:lnTo>
                  <a:pt x="1419860" y="87503"/>
                </a:lnTo>
                <a:lnTo>
                  <a:pt x="1420164" y="94653"/>
                </a:lnTo>
                <a:lnTo>
                  <a:pt x="1434579" y="132321"/>
                </a:lnTo>
                <a:lnTo>
                  <a:pt x="1468589" y="154813"/>
                </a:lnTo>
                <a:lnTo>
                  <a:pt x="1491869" y="157861"/>
                </a:lnTo>
                <a:lnTo>
                  <a:pt x="1500035" y="157530"/>
                </a:lnTo>
                <a:lnTo>
                  <a:pt x="1539786" y="141820"/>
                </a:lnTo>
                <a:lnTo>
                  <a:pt x="1551495" y="128905"/>
                </a:lnTo>
                <a:lnTo>
                  <a:pt x="1552905" y="126923"/>
                </a:lnTo>
                <a:lnTo>
                  <a:pt x="1563433" y="94653"/>
                </a:lnTo>
                <a:lnTo>
                  <a:pt x="1563751" y="87503"/>
                </a:lnTo>
                <a:close/>
              </a:path>
              <a:path w="4100829" h="297180">
                <a:moveTo>
                  <a:pt x="1649095" y="10033"/>
                </a:moveTo>
                <a:lnTo>
                  <a:pt x="1615313" y="10033"/>
                </a:lnTo>
                <a:lnTo>
                  <a:pt x="1615313" y="201295"/>
                </a:lnTo>
                <a:lnTo>
                  <a:pt x="1620774" y="203581"/>
                </a:lnTo>
                <a:lnTo>
                  <a:pt x="1636395" y="203581"/>
                </a:lnTo>
                <a:lnTo>
                  <a:pt x="1640459" y="203073"/>
                </a:lnTo>
                <a:lnTo>
                  <a:pt x="1643888" y="202057"/>
                </a:lnTo>
                <a:lnTo>
                  <a:pt x="1647444" y="201041"/>
                </a:lnTo>
                <a:lnTo>
                  <a:pt x="1649095" y="199263"/>
                </a:lnTo>
                <a:lnTo>
                  <a:pt x="1649095" y="10033"/>
                </a:lnTo>
                <a:close/>
              </a:path>
              <a:path w="4100829" h="297180">
                <a:moveTo>
                  <a:pt x="1655191" y="263144"/>
                </a:moveTo>
                <a:lnTo>
                  <a:pt x="1652778" y="258191"/>
                </a:lnTo>
                <a:lnTo>
                  <a:pt x="1512951" y="258191"/>
                </a:lnTo>
                <a:lnTo>
                  <a:pt x="1509776" y="254762"/>
                </a:lnTo>
                <a:lnTo>
                  <a:pt x="1509776" y="188087"/>
                </a:lnTo>
                <a:lnTo>
                  <a:pt x="1475994" y="188087"/>
                </a:lnTo>
                <a:lnTo>
                  <a:pt x="1475994" y="256413"/>
                </a:lnTo>
                <a:lnTo>
                  <a:pt x="1477264" y="259715"/>
                </a:lnTo>
                <a:lnTo>
                  <a:pt x="1479677" y="263652"/>
                </a:lnTo>
                <a:lnTo>
                  <a:pt x="1482090" y="267462"/>
                </a:lnTo>
                <a:lnTo>
                  <a:pt x="1484884" y="270891"/>
                </a:lnTo>
                <a:lnTo>
                  <a:pt x="1487932" y="273939"/>
                </a:lnTo>
                <a:lnTo>
                  <a:pt x="1491107" y="277495"/>
                </a:lnTo>
                <a:lnTo>
                  <a:pt x="1494917" y="280543"/>
                </a:lnTo>
                <a:lnTo>
                  <a:pt x="1499362" y="283464"/>
                </a:lnTo>
                <a:lnTo>
                  <a:pt x="1503680" y="286258"/>
                </a:lnTo>
                <a:lnTo>
                  <a:pt x="1507617" y="287655"/>
                </a:lnTo>
                <a:lnTo>
                  <a:pt x="1650111" y="287655"/>
                </a:lnTo>
                <a:lnTo>
                  <a:pt x="1651889" y="286639"/>
                </a:lnTo>
                <a:lnTo>
                  <a:pt x="1653286" y="284353"/>
                </a:lnTo>
                <a:lnTo>
                  <a:pt x="1654556" y="282067"/>
                </a:lnTo>
                <a:lnTo>
                  <a:pt x="1655191" y="278384"/>
                </a:lnTo>
                <a:lnTo>
                  <a:pt x="1655191" y="263144"/>
                </a:lnTo>
                <a:close/>
              </a:path>
              <a:path w="4100829" h="297180">
                <a:moveTo>
                  <a:pt x="1991995" y="62103"/>
                </a:moveTo>
                <a:lnTo>
                  <a:pt x="1990852" y="58674"/>
                </a:lnTo>
                <a:lnTo>
                  <a:pt x="1988312" y="54864"/>
                </a:lnTo>
                <a:lnTo>
                  <a:pt x="1985899" y="50927"/>
                </a:lnTo>
                <a:lnTo>
                  <a:pt x="1983232" y="47498"/>
                </a:lnTo>
                <a:lnTo>
                  <a:pt x="1980184" y="44450"/>
                </a:lnTo>
                <a:lnTo>
                  <a:pt x="1976882" y="41021"/>
                </a:lnTo>
                <a:lnTo>
                  <a:pt x="1973072" y="37973"/>
                </a:lnTo>
                <a:lnTo>
                  <a:pt x="1968754" y="35179"/>
                </a:lnTo>
                <a:lnTo>
                  <a:pt x="1964309" y="32385"/>
                </a:lnTo>
                <a:lnTo>
                  <a:pt x="1960372" y="31115"/>
                </a:lnTo>
                <a:lnTo>
                  <a:pt x="1810639" y="31115"/>
                </a:lnTo>
                <a:lnTo>
                  <a:pt x="1810639" y="60579"/>
                </a:lnTo>
                <a:lnTo>
                  <a:pt x="1951863" y="60579"/>
                </a:lnTo>
                <a:lnTo>
                  <a:pt x="1954403" y="61341"/>
                </a:lnTo>
                <a:lnTo>
                  <a:pt x="1957451" y="63881"/>
                </a:lnTo>
                <a:lnTo>
                  <a:pt x="1958213" y="66675"/>
                </a:lnTo>
                <a:lnTo>
                  <a:pt x="1958213" y="173355"/>
                </a:lnTo>
                <a:lnTo>
                  <a:pt x="1959610" y="175133"/>
                </a:lnTo>
                <a:lnTo>
                  <a:pt x="1962658" y="176276"/>
                </a:lnTo>
                <a:lnTo>
                  <a:pt x="1965579" y="177419"/>
                </a:lnTo>
                <a:lnTo>
                  <a:pt x="1969643" y="177927"/>
                </a:lnTo>
                <a:lnTo>
                  <a:pt x="1986280" y="177927"/>
                </a:lnTo>
                <a:lnTo>
                  <a:pt x="1991995" y="175641"/>
                </a:lnTo>
                <a:lnTo>
                  <a:pt x="1991995" y="62103"/>
                </a:lnTo>
                <a:close/>
              </a:path>
              <a:path w="4100829" h="297180">
                <a:moveTo>
                  <a:pt x="2033524" y="226949"/>
                </a:moveTo>
                <a:lnTo>
                  <a:pt x="2032889" y="223266"/>
                </a:lnTo>
                <a:lnTo>
                  <a:pt x="2031746" y="220472"/>
                </a:lnTo>
                <a:lnTo>
                  <a:pt x="2030730" y="217805"/>
                </a:lnTo>
                <a:lnTo>
                  <a:pt x="2028825" y="216408"/>
                </a:lnTo>
                <a:lnTo>
                  <a:pt x="1927098" y="216408"/>
                </a:lnTo>
                <a:lnTo>
                  <a:pt x="1927098" y="128016"/>
                </a:lnTo>
                <a:lnTo>
                  <a:pt x="1893316" y="128016"/>
                </a:lnTo>
                <a:lnTo>
                  <a:pt x="1893316" y="216408"/>
                </a:lnTo>
                <a:lnTo>
                  <a:pt x="1863344" y="216408"/>
                </a:lnTo>
                <a:lnTo>
                  <a:pt x="1863344" y="128016"/>
                </a:lnTo>
                <a:lnTo>
                  <a:pt x="1829562" y="128016"/>
                </a:lnTo>
                <a:lnTo>
                  <a:pt x="1829562" y="216408"/>
                </a:lnTo>
                <a:lnTo>
                  <a:pt x="1771650" y="216408"/>
                </a:lnTo>
                <a:lnTo>
                  <a:pt x="1771650" y="245999"/>
                </a:lnTo>
                <a:lnTo>
                  <a:pt x="2028444" y="245999"/>
                </a:lnTo>
                <a:lnTo>
                  <a:pt x="2030222" y="244856"/>
                </a:lnTo>
                <a:lnTo>
                  <a:pt x="2031492" y="242697"/>
                </a:lnTo>
                <a:lnTo>
                  <a:pt x="2032762" y="240665"/>
                </a:lnTo>
                <a:lnTo>
                  <a:pt x="2033524" y="236855"/>
                </a:lnTo>
                <a:lnTo>
                  <a:pt x="2033524" y="226949"/>
                </a:lnTo>
                <a:close/>
              </a:path>
              <a:path w="4100829" h="297180">
                <a:moveTo>
                  <a:pt x="2245868" y="60960"/>
                </a:moveTo>
                <a:lnTo>
                  <a:pt x="2236482" y="28067"/>
                </a:lnTo>
                <a:lnTo>
                  <a:pt x="2236216" y="27559"/>
                </a:lnTo>
                <a:lnTo>
                  <a:pt x="2212340" y="8661"/>
                </a:lnTo>
                <a:lnTo>
                  <a:pt x="2212340" y="60960"/>
                </a:lnTo>
                <a:lnTo>
                  <a:pt x="2211667" y="67564"/>
                </a:lnTo>
                <a:lnTo>
                  <a:pt x="2180971" y="93256"/>
                </a:lnTo>
                <a:lnTo>
                  <a:pt x="2172208" y="93853"/>
                </a:lnTo>
                <a:lnTo>
                  <a:pt x="2166112" y="93853"/>
                </a:lnTo>
                <a:lnTo>
                  <a:pt x="2143252" y="84201"/>
                </a:lnTo>
                <a:lnTo>
                  <a:pt x="2139696" y="81280"/>
                </a:lnTo>
                <a:lnTo>
                  <a:pt x="2137156" y="77851"/>
                </a:lnTo>
                <a:lnTo>
                  <a:pt x="2135251" y="73914"/>
                </a:lnTo>
                <a:lnTo>
                  <a:pt x="2133473" y="69977"/>
                </a:lnTo>
                <a:lnTo>
                  <a:pt x="2132584" y="65659"/>
                </a:lnTo>
                <a:lnTo>
                  <a:pt x="2132584" y="56515"/>
                </a:lnTo>
                <a:lnTo>
                  <a:pt x="2143252" y="37592"/>
                </a:lnTo>
                <a:lnTo>
                  <a:pt x="2146681" y="34671"/>
                </a:lnTo>
                <a:lnTo>
                  <a:pt x="2150872" y="32385"/>
                </a:lnTo>
                <a:lnTo>
                  <a:pt x="2160524" y="28829"/>
                </a:lnTo>
                <a:lnTo>
                  <a:pt x="2166112" y="28067"/>
                </a:lnTo>
                <a:lnTo>
                  <a:pt x="2172208" y="28067"/>
                </a:lnTo>
                <a:lnTo>
                  <a:pt x="2209647" y="48285"/>
                </a:lnTo>
                <a:lnTo>
                  <a:pt x="2212340" y="60960"/>
                </a:lnTo>
                <a:lnTo>
                  <a:pt x="2212340" y="8661"/>
                </a:lnTo>
                <a:lnTo>
                  <a:pt x="2172462" y="0"/>
                </a:lnTo>
                <a:lnTo>
                  <a:pt x="2165096" y="266"/>
                </a:lnTo>
                <a:lnTo>
                  <a:pt x="2125878" y="12344"/>
                </a:lnTo>
                <a:lnTo>
                  <a:pt x="2100478" y="47155"/>
                </a:lnTo>
                <a:lnTo>
                  <a:pt x="2099056" y="60960"/>
                </a:lnTo>
                <a:lnTo>
                  <a:pt x="2099411" y="68084"/>
                </a:lnTo>
                <a:lnTo>
                  <a:pt x="2120646" y="105918"/>
                </a:lnTo>
                <a:lnTo>
                  <a:pt x="2157920" y="120878"/>
                </a:lnTo>
                <a:lnTo>
                  <a:pt x="2172462" y="121920"/>
                </a:lnTo>
                <a:lnTo>
                  <a:pt x="2179815" y="121666"/>
                </a:lnTo>
                <a:lnTo>
                  <a:pt x="2219033" y="109588"/>
                </a:lnTo>
                <a:lnTo>
                  <a:pt x="2236482" y="93853"/>
                </a:lnTo>
                <a:lnTo>
                  <a:pt x="2240153" y="86868"/>
                </a:lnTo>
                <a:lnTo>
                  <a:pt x="2242642" y="81038"/>
                </a:lnTo>
                <a:lnTo>
                  <a:pt x="2244433" y="74777"/>
                </a:lnTo>
                <a:lnTo>
                  <a:pt x="2245499" y="68084"/>
                </a:lnTo>
                <a:lnTo>
                  <a:pt x="2245868" y="60960"/>
                </a:lnTo>
                <a:close/>
              </a:path>
              <a:path w="4100829" h="297180">
                <a:moveTo>
                  <a:pt x="2304796" y="143891"/>
                </a:moveTo>
                <a:lnTo>
                  <a:pt x="2302256" y="138938"/>
                </a:lnTo>
                <a:lnTo>
                  <a:pt x="2199640" y="138938"/>
                </a:lnTo>
                <a:lnTo>
                  <a:pt x="2199640" y="168275"/>
                </a:lnTo>
                <a:lnTo>
                  <a:pt x="2199640" y="195326"/>
                </a:lnTo>
                <a:lnTo>
                  <a:pt x="2145030" y="195326"/>
                </a:lnTo>
                <a:lnTo>
                  <a:pt x="2145030" y="168275"/>
                </a:lnTo>
                <a:lnTo>
                  <a:pt x="2199640" y="168275"/>
                </a:lnTo>
                <a:lnTo>
                  <a:pt x="2199640" y="138938"/>
                </a:lnTo>
                <a:lnTo>
                  <a:pt x="2042922" y="138938"/>
                </a:lnTo>
                <a:lnTo>
                  <a:pt x="2042922" y="168275"/>
                </a:lnTo>
                <a:lnTo>
                  <a:pt x="2111248" y="168275"/>
                </a:lnTo>
                <a:lnTo>
                  <a:pt x="2111248" y="195326"/>
                </a:lnTo>
                <a:lnTo>
                  <a:pt x="2079244" y="195326"/>
                </a:lnTo>
                <a:lnTo>
                  <a:pt x="2079244" y="224917"/>
                </a:lnTo>
                <a:lnTo>
                  <a:pt x="2230628" y="224917"/>
                </a:lnTo>
                <a:lnTo>
                  <a:pt x="2230628" y="288671"/>
                </a:lnTo>
                <a:lnTo>
                  <a:pt x="2232152" y="290703"/>
                </a:lnTo>
                <a:lnTo>
                  <a:pt x="2238248" y="292735"/>
                </a:lnTo>
                <a:lnTo>
                  <a:pt x="2242439" y="293243"/>
                </a:lnTo>
                <a:lnTo>
                  <a:pt x="2252980" y="293243"/>
                </a:lnTo>
                <a:lnTo>
                  <a:pt x="2257171" y="292735"/>
                </a:lnTo>
                <a:lnTo>
                  <a:pt x="2263013" y="290957"/>
                </a:lnTo>
                <a:lnTo>
                  <a:pt x="2264537" y="289052"/>
                </a:lnTo>
                <a:lnTo>
                  <a:pt x="2264537" y="203454"/>
                </a:lnTo>
                <a:lnTo>
                  <a:pt x="2263521" y="199898"/>
                </a:lnTo>
                <a:lnTo>
                  <a:pt x="2261489" y="198120"/>
                </a:lnTo>
                <a:lnTo>
                  <a:pt x="2259457" y="196215"/>
                </a:lnTo>
                <a:lnTo>
                  <a:pt x="2255901" y="195326"/>
                </a:lnTo>
                <a:lnTo>
                  <a:pt x="2233422" y="195326"/>
                </a:lnTo>
                <a:lnTo>
                  <a:pt x="2233422" y="168275"/>
                </a:lnTo>
                <a:lnTo>
                  <a:pt x="2299716" y="168275"/>
                </a:lnTo>
                <a:lnTo>
                  <a:pt x="2301494" y="167132"/>
                </a:lnTo>
                <a:lnTo>
                  <a:pt x="2302764" y="164973"/>
                </a:lnTo>
                <a:lnTo>
                  <a:pt x="2304034" y="162941"/>
                </a:lnTo>
                <a:lnTo>
                  <a:pt x="2304796" y="159131"/>
                </a:lnTo>
                <a:lnTo>
                  <a:pt x="2304796" y="143891"/>
                </a:lnTo>
                <a:close/>
              </a:path>
              <a:path w="4100829" h="297180">
                <a:moveTo>
                  <a:pt x="2558415" y="133604"/>
                </a:moveTo>
                <a:lnTo>
                  <a:pt x="2557907" y="131953"/>
                </a:lnTo>
                <a:lnTo>
                  <a:pt x="2555875" y="130683"/>
                </a:lnTo>
                <a:lnTo>
                  <a:pt x="2550795" y="127635"/>
                </a:lnTo>
                <a:lnTo>
                  <a:pt x="2544826" y="123571"/>
                </a:lnTo>
                <a:lnTo>
                  <a:pt x="2511298" y="94869"/>
                </a:lnTo>
                <a:lnTo>
                  <a:pt x="2494280" y="69723"/>
                </a:lnTo>
                <a:lnTo>
                  <a:pt x="2494280" y="64262"/>
                </a:lnTo>
                <a:lnTo>
                  <a:pt x="2552573" y="64262"/>
                </a:lnTo>
                <a:lnTo>
                  <a:pt x="2554986" y="59436"/>
                </a:lnTo>
                <a:lnTo>
                  <a:pt x="2554986" y="39751"/>
                </a:lnTo>
                <a:lnTo>
                  <a:pt x="2552573" y="34671"/>
                </a:lnTo>
                <a:lnTo>
                  <a:pt x="2493772" y="34671"/>
                </a:lnTo>
                <a:lnTo>
                  <a:pt x="2493772" y="4826"/>
                </a:lnTo>
                <a:lnTo>
                  <a:pt x="2460498" y="4826"/>
                </a:lnTo>
                <a:lnTo>
                  <a:pt x="2460498" y="34671"/>
                </a:lnTo>
                <a:lnTo>
                  <a:pt x="2401697" y="34671"/>
                </a:lnTo>
                <a:lnTo>
                  <a:pt x="2401697" y="64262"/>
                </a:lnTo>
                <a:lnTo>
                  <a:pt x="2460498" y="64262"/>
                </a:lnTo>
                <a:lnTo>
                  <a:pt x="2460498" y="70993"/>
                </a:lnTo>
                <a:lnTo>
                  <a:pt x="2437003" y="103886"/>
                </a:lnTo>
                <a:lnTo>
                  <a:pt x="2402967" y="129921"/>
                </a:lnTo>
                <a:lnTo>
                  <a:pt x="2395474" y="134620"/>
                </a:lnTo>
                <a:lnTo>
                  <a:pt x="2394712" y="136398"/>
                </a:lnTo>
                <a:lnTo>
                  <a:pt x="2395474" y="138557"/>
                </a:lnTo>
                <a:lnTo>
                  <a:pt x="2396109" y="140589"/>
                </a:lnTo>
                <a:lnTo>
                  <a:pt x="2398268" y="144018"/>
                </a:lnTo>
                <a:lnTo>
                  <a:pt x="2404872" y="153035"/>
                </a:lnTo>
                <a:lnTo>
                  <a:pt x="2407412" y="155829"/>
                </a:lnTo>
                <a:lnTo>
                  <a:pt x="2409317" y="157226"/>
                </a:lnTo>
                <a:lnTo>
                  <a:pt x="2411095" y="158623"/>
                </a:lnTo>
                <a:lnTo>
                  <a:pt x="2413254" y="158623"/>
                </a:lnTo>
                <a:lnTo>
                  <a:pt x="2415667" y="157226"/>
                </a:lnTo>
                <a:lnTo>
                  <a:pt x="2457704" y="127127"/>
                </a:lnTo>
                <a:lnTo>
                  <a:pt x="2480056" y="100584"/>
                </a:lnTo>
                <a:lnTo>
                  <a:pt x="2482850" y="105791"/>
                </a:lnTo>
                <a:lnTo>
                  <a:pt x="2513711" y="136525"/>
                </a:lnTo>
                <a:lnTo>
                  <a:pt x="2538857" y="153543"/>
                </a:lnTo>
                <a:lnTo>
                  <a:pt x="2541270" y="155067"/>
                </a:lnTo>
                <a:lnTo>
                  <a:pt x="2543302" y="155067"/>
                </a:lnTo>
                <a:lnTo>
                  <a:pt x="2544953" y="153543"/>
                </a:lnTo>
                <a:lnTo>
                  <a:pt x="2546604" y="152146"/>
                </a:lnTo>
                <a:lnTo>
                  <a:pt x="2548763" y="149479"/>
                </a:lnTo>
                <a:lnTo>
                  <a:pt x="2551684" y="145415"/>
                </a:lnTo>
                <a:lnTo>
                  <a:pt x="2554478" y="141097"/>
                </a:lnTo>
                <a:lnTo>
                  <a:pt x="2556383" y="137922"/>
                </a:lnTo>
                <a:lnTo>
                  <a:pt x="2558415" y="133604"/>
                </a:lnTo>
                <a:close/>
              </a:path>
              <a:path w="4100829" h="297180">
                <a:moveTo>
                  <a:pt x="2619883" y="173736"/>
                </a:moveTo>
                <a:lnTo>
                  <a:pt x="2586101" y="173736"/>
                </a:lnTo>
                <a:lnTo>
                  <a:pt x="2586101" y="203327"/>
                </a:lnTo>
                <a:lnTo>
                  <a:pt x="2586101" y="261239"/>
                </a:lnTo>
                <a:lnTo>
                  <a:pt x="2482596" y="261239"/>
                </a:lnTo>
                <a:lnTo>
                  <a:pt x="2480310" y="258572"/>
                </a:lnTo>
                <a:lnTo>
                  <a:pt x="2480310" y="203327"/>
                </a:lnTo>
                <a:lnTo>
                  <a:pt x="2586101" y="203327"/>
                </a:lnTo>
                <a:lnTo>
                  <a:pt x="2586101" y="173736"/>
                </a:lnTo>
                <a:lnTo>
                  <a:pt x="2446528" y="173736"/>
                </a:lnTo>
                <a:lnTo>
                  <a:pt x="2446528" y="260731"/>
                </a:lnTo>
                <a:lnTo>
                  <a:pt x="2458339" y="277622"/>
                </a:lnTo>
                <a:lnTo>
                  <a:pt x="2461641" y="281051"/>
                </a:lnTo>
                <a:lnTo>
                  <a:pt x="2465324" y="284099"/>
                </a:lnTo>
                <a:lnTo>
                  <a:pt x="2473452" y="289433"/>
                </a:lnTo>
                <a:lnTo>
                  <a:pt x="2477135" y="290703"/>
                </a:lnTo>
                <a:lnTo>
                  <a:pt x="2607945" y="290703"/>
                </a:lnTo>
                <a:lnTo>
                  <a:pt x="2612517" y="289052"/>
                </a:lnTo>
                <a:lnTo>
                  <a:pt x="2618486" y="282067"/>
                </a:lnTo>
                <a:lnTo>
                  <a:pt x="2619768" y="277622"/>
                </a:lnTo>
                <a:lnTo>
                  <a:pt x="2619883" y="261239"/>
                </a:lnTo>
                <a:lnTo>
                  <a:pt x="2619883" y="203327"/>
                </a:lnTo>
                <a:lnTo>
                  <a:pt x="2619883" y="173736"/>
                </a:lnTo>
                <a:close/>
              </a:path>
              <a:path w="4100829" h="297180">
                <a:moveTo>
                  <a:pt x="2667762" y="65786"/>
                </a:moveTo>
                <a:lnTo>
                  <a:pt x="2622931" y="65786"/>
                </a:lnTo>
                <a:lnTo>
                  <a:pt x="2622931" y="10033"/>
                </a:lnTo>
                <a:lnTo>
                  <a:pt x="2589149" y="10033"/>
                </a:lnTo>
                <a:lnTo>
                  <a:pt x="2589149" y="157099"/>
                </a:lnTo>
                <a:lnTo>
                  <a:pt x="2594737" y="159385"/>
                </a:lnTo>
                <a:lnTo>
                  <a:pt x="2610612" y="159385"/>
                </a:lnTo>
                <a:lnTo>
                  <a:pt x="2614549" y="158877"/>
                </a:lnTo>
                <a:lnTo>
                  <a:pt x="2617978" y="157861"/>
                </a:lnTo>
                <a:lnTo>
                  <a:pt x="2621280" y="156845"/>
                </a:lnTo>
                <a:lnTo>
                  <a:pt x="2622931" y="155067"/>
                </a:lnTo>
                <a:lnTo>
                  <a:pt x="2622931" y="95123"/>
                </a:lnTo>
                <a:lnTo>
                  <a:pt x="2667762" y="95123"/>
                </a:lnTo>
                <a:lnTo>
                  <a:pt x="2667762" y="65786"/>
                </a:lnTo>
                <a:close/>
              </a:path>
              <a:path w="4100829" h="297180">
                <a:moveTo>
                  <a:pt x="2808503" y="74930"/>
                </a:moveTo>
                <a:lnTo>
                  <a:pt x="2785999" y="39116"/>
                </a:lnTo>
                <a:lnTo>
                  <a:pt x="2778633" y="34163"/>
                </a:lnTo>
                <a:lnTo>
                  <a:pt x="2678176" y="34163"/>
                </a:lnTo>
                <a:lnTo>
                  <a:pt x="2678176" y="63627"/>
                </a:lnTo>
                <a:lnTo>
                  <a:pt x="2768981" y="63627"/>
                </a:lnTo>
                <a:lnTo>
                  <a:pt x="2771394" y="64643"/>
                </a:lnTo>
                <a:lnTo>
                  <a:pt x="2772791" y="66675"/>
                </a:lnTo>
                <a:lnTo>
                  <a:pt x="2774061" y="68707"/>
                </a:lnTo>
                <a:lnTo>
                  <a:pt x="2774531" y="70815"/>
                </a:lnTo>
                <a:lnTo>
                  <a:pt x="2774658" y="75565"/>
                </a:lnTo>
                <a:lnTo>
                  <a:pt x="2774213" y="84442"/>
                </a:lnTo>
                <a:lnTo>
                  <a:pt x="2757551" y="124206"/>
                </a:lnTo>
                <a:lnTo>
                  <a:pt x="2729001" y="152031"/>
                </a:lnTo>
                <a:lnTo>
                  <a:pt x="2694368" y="176872"/>
                </a:lnTo>
                <a:lnTo>
                  <a:pt x="2674747" y="189230"/>
                </a:lnTo>
                <a:lnTo>
                  <a:pt x="2672588" y="190627"/>
                </a:lnTo>
                <a:lnTo>
                  <a:pt x="2689352" y="215900"/>
                </a:lnTo>
                <a:lnTo>
                  <a:pt x="2691384" y="215773"/>
                </a:lnTo>
                <a:lnTo>
                  <a:pt x="2731643" y="190119"/>
                </a:lnTo>
                <a:lnTo>
                  <a:pt x="2770505" y="157607"/>
                </a:lnTo>
                <a:lnTo>
                  <a:pt x="2799588" y="118110"/>
                </a:lnTo>
                <a:lnTo>
                  <a:pt x="2808376" y="82600"/>
                </a:lnTo>
                <a:lnTo>
                  <a:pt x="2808503" y="74930"/>
                </a:lnTo>
                <a:close/>
              </a:path>
              <a:path w="4100829" h="297180">
                <a:moveTo>
                  <a:pt x="2929890" y="102108"/>
                </a:moveTo>
                <a:lnTo>
                  <a:pt x="2885059" y="102108"/>
                </a:lnTo>
                <a:lnTo>
                  <a:pt x="2885059" y="13081"/>
                </a:lnTo>
                <a:lnTo>
                  <a:pt x="2851277" y="13081"/>
                </a:lnTo>
                <a:lnTo>
                  <a:pt x="2851277" y="268605"/>
                </a:lnTo>
                <a:lnTo>
                  <a:pt x="2856865" y="270891"/>
                </a:lnTo>
                <a:lnTo>
                  <a:pt x="2872740" y="270891"/>
                </a:lnTo>
                <a:lnTo>
                  <a:pt x="2876677" y="270383"/>
                </a:lnTo>
                <a:lnTo>
                  <a:pt x="2880106" y="269367"/>
                </a:lnTo>
                <a:lnTo>
                  <a:pt x="2883408" y="268351"/>
                </a:lnTo>
                <a:lnTo>
                  <a:pt x="2885059" y="266573"/>
                </a:lnTo>
                <a:lnTo>
                  <a:pt x="2885059" y="131699"/>
                </a:lnTo>
                <a:lnTo>
                  <a:pt x="2929890" y="131699"/>
                </a:lnTo>
                <a:lnTo>
                  <a:pt x="2929890" y="102108"/>
                </a:lnTo>
                <a:close/>
              </a:path>
              <a:path w="4100829" h="297180">
                <a:moveTo>
                  <a:pt x="3249676" y="263144"/>
                </a:moveTo>
                <a:lnTo>
                  <a:pt x="3247136" y="258191"/>
                </a:lnTo>
                <a:lnTo>
                  <a:pt x="3100959" y="258191"/>
                </a:lnTo>
                <a:lnTo>
                  <a:pt x="3097784" y="254762"/>
                </a:lnTo>
                <a:lnTo>
                  <a:pt x="3097784" y="195326"/>
                </a:lnTo>
                <a:lnTo>
                  <a:pt x="3064002" y="195326"/>
                </a:lnTo>
                <a:lnTo>
                  <a:pt x="3064002" y="256413"/>
                </a:lnTo>
                <a:lnTo>
                  <a:pt x="3065272" y="259715"/>
                </a:lnTo>
                <a:lnTo>
                  <a:pt x="3067685" y="263652"/>
                </a:lnTo>
                <a:lnTo>
                  <a:pt x="3070098" y="267462"/>
                </a:lnTo>
                <a:lnTo>
                  <a:pt x="3072892" y="270891"/>
                </a:lnTo>
                <a:lnTo>
                  <a:pt x="3075940" y="273939"/>
                </a:lnTo>
                <a:lnTo>
                  <a:pt x="3079115" y="277495"/>
                </a:lnTo>
                <a:lnTo>
                  <a:pt x="3082925" y="280543"/>
                </a:lnTo>
                <a:lnTo>
                  <a:pt x="3087370" y="283464"/>
                </a:lnTo>
                <a:lnTo>
                  <a:pt x="3091688" y="286258"/>
                </a:lnTo>
                <a:lnTo>
                  <a:pt x="3095625" y="287655"/>
                </a:lnTo>
                <a:lnTo>
                  <a:pt x="3244596" y="287655"/>
                </a:lnTo>
                <a:lnTo>
                  <a:pt x="3246374" y="286639"/>
                </a:lnTo>
                <a:lnTo>
                  <a:pt x="3248914" y="282067"/>
                </a:lnTo>
                <a:lnTo>
                  <a:pt x="3249676" y="278384"/>
                </a:lnTo>
                <a:lnTo>
                  <a:pt x="3249676" y="263144"/>
                </a:lnTo>
                <a:close/>
              </a:path>
              <a:path w="4100829" h="297180">
                <a:moveTo>
                  <a:pt x="3258058" y="105156"/>
                </a:moveTo>
                <a:lnTo>
                  <a:pt x="3257296" y="103759"/>
                </a:lnTo>
                <a:lnTo>
                  <a:pt x="3255137" y="102743"/>
                </a:lnTo>
                <a:lnTo>
                  <a:pt x="3241548" y="96520"/>
                </a:lnTo>
                <a:lnTo>
                  <a:pt x="3227362" y="89611"/>
                </a:lnTo>
                <a:lnTo>
                  <a:pt x="3193097" y="67056"/>
                </a:lnTo>
                <a:lnTo>
                  <a:pt x="3175508" y="42672"/>
                </a:lnTo>
                <a:lnTo>
                  <a:pt x="3243453" y="42672"/>
                </a:lnTo>
                <a:lnTo>
                  <a:pt x="3245358" y="41529"/>
                </a:lnTo>
                <a:lnTo>
                  <a:pt x="3246374" y="39497"/>
                </a:lnTo>
                <a:lnTo>
                  <a:pt x="3247517" y="37338"/>
                </a:lnTo>
                <a:lnTo>
                  <a:pt x="3248152" y="33655"/>
                </a:lnTo>
                <a:lnTo>
                  <a:pt x="3248152" y="19050"/>
                </a:lnTo>
                <a:lnTo>
                  <a:pt x="3245612" y="14351"/>
                </a:lnTo>
                <a:lnTo>
                  <a:pt x="3064256" y="14351"/>
                </a:lnTo>
                <a:lnTo>
                  <a:pt x="3064256" y="42672"/>
                </a:lnTo>
                <a:lnTo>
                  <a:pt x="3134995" y="42672"/>
                </a:lnTo>
                <a:lnTo>
                  <a:pt x="3132582" y="49911"/>
                </a:lnTo>
                <a:lnTo>
                  <a:pt x="3101086" y="79375"/>
                </a:lnTo>
                <a:lnTo>
                  <a:pt x="3061208" y="100711"/>
                </a:lnTo>
                <a:lnTo>
                  <a:pt x="3054604" y="103886"/>
                </a:lnTo>
                <a:lnTo>
                  <a:pt x="3052572" y="104902"/>
                </a:lnTo>
                <a:lnTo>
                  <a:pt x="3051962" y="106108"/>
                </a:lnTo>
                <a:lnTo>
                  <a:pt x="3051886" y="106667"/>
                </a:lnTo>
                <a:lnTo>
                  <a:pt x="3053334" y="110490"/>
                </a:lnTo>
                <a:lnTo>
                  <a:pt x="3054985" y="113919"/>
                </a:lnTo>
                <a:lnTo>
                  <a:pt x="3057652" y="118491"/>
                </a:lnTo>
                <a:lnTo>
                  <a:pt x="3059811" y="122809"/>
                </a:lnTo>
                <a:lnTo>
                  <a:pt x="3061716" y="125730"/>
                </a:lnTo>
                <a:lnTo>
                  <a:pt x="3064510" y="128778"/>
                </a:lnTo>
                <a:lnTo>
                  <a:pt x="3066288" y="129032"/>
                </a:lnTo>
                <a:lnTo>
                  <a:pt x="3068574" y="128016"/>
                </a:lnTo>
                <a:lnTo>
                  <a:pt x="3105289" y="109715"/>
                </a:lnTo>
                <a:lnTo>
                  <a:pt x="3140329" y="85979"/>
                </a:lnTo>
                <a:lnTo>
                  <a:pt x="3156077" y="67056"/>
                </a:lnTo>
                <a:lnTo>
                  <a:pt x="3159887" y="73533"/>
                </a:lnTo>
                <a:lnTo>
                  <a:pt x="3188398" y="98894"/>
                </a:lnTo>
                <a:lnTo>
                  <a:pt x="3225177" y="119621"/>
                </a:lnTo>
                <a:lnTo>
                  <a:pt x="3242310" y="126746"/>
                </a:lnTo>
                <a:lnTo>
                  <a:pt x="3244596" y="127762"/>
                </a:lnTo>
                <a:lnTo>
                  <a:pt x="3257715" y="106108"/>
                </a:lnTo>
                <a:lnTo>
                  <a:pt x="3258058" y="105156"/>
                </a:lnTo>
                <a:close/>
              </a:path>
              <a:path w="4100829" h="297180">
                <a:moveTo>
                  <a:pt x="3287776" y="148082"/>
                </a:moveTo>
                <a:lnTo>
                  <a:pt x="3285363" y="143256"/>
                </a:lnTo>
                <a:lnTo>
                  <a:pt x="3025902" y="143256"/>
                </a:lnTo>
                <a:lnTo>
                  <a:pt x="3025902" y="172466"/>
                </a:lnTo>
                <a:lnTo>
                  <a:pt x="3141472" y="172466"/>
                </a:lnTo>
                <a:lnTo>
                  <a:pt x="3141472" y="220345"/>
                </a:lnTo>
                <a:lnTo>
                  <a:pt x="3142996" y="222123"/>
                </a:lnTo>
                <a:lnTo>
                  <a:pt x="3149600" y="224409"/>
                </a:lnTo>
                <a:lnTo>
                  <a:pt x="3153664" y="224917"/>
                </a:lnTo>
                <a:lnTo>
                  <a:pt x="3163316" y="224917"/>
                </a:lnTo>
                <a:lnTo>
                  <a:pt x="3167380" y="224409"/>
                </a:lnTo>
                <a:lnTo>
                  <a:pt x="3173730" y="222123"/>
                </a:lnTo>
                <a:lnTo>
                  <a:pt x="3175254" y="220345"/>
                </a:lnTo>
                <a:lnTo>
                  <a:pt x="3175254" y="172466"/>
                </a:lnTo>
                <a:lnTo>
                  <a:pt x="3282950" y="172466"/>
                </a:lnTo>
                <a:lnTo>
                  <a:pt x="3284728" y="171323"/>
                </a:lnTo>
                <a:lnTo>
                  <a:pt x="3285871" y="169164"/>
                </a:lnTo>
                <a:lnTo>
                  <a:pt x="3287141" y="166878"/>
                </a:lnTo>
                <a:lnTo>
                  <a:pt x="3287776" y="163195"/>
                </a:lnTo>
                <a:lnTo>
                  <a:pt x="3287776" y="148082"/>
                </a:lnTo>
                <a:close/>
              </a:path>
              <a:path w="4100829" h="297180">
                <a:moveTo>
                  <a:pt x="3442843" y="32639"/>
                </a:moveTo>
                <a:lnTo>
                  <a:pt x="3409061" y="32639"/>
                </a:lnTo>
                <a:lnTo>
                  <a:pt x="3409061" y="91694"/>
                </a:lnTo>
                <a:lnTo>
                  <a:pt x="3409061" y="121285"/>
                </a:lnTo>
                <a:lnTo>
                  <a:pt x="3409061" y="178943"/>
                </a:lnTo>
                <a:lnTo>
                  <a:pt x="3345180" y="178943"/>
                </a:lnTo>
                <a:lnTo>
                  <a:pt x="3342767" y="178181"/>
                </a:lnTo>
                <a:lnTo>
                  <a:pt x="3339719" y="175641"/>
                </a:lnTo>
                <a:lnTo>
                  <a:pt x="3338957" y="172847"/>
                </a:lnTo>
                <a:lnTo>
                  <a:pt x="3338957" y="121285"/>
                </a:lnTo>
                <a:lnTo>
                  <a:pt x="3409061" y="121285"/>
                </a:lnTo>
                <a:lnTo>
                  <a:pt x="3409061" y="91694"/>
                </a:lnTo>
                <a:lnTo>
                  <a:pt x="3338957" y="91694"/>
                </a:lnTo>
                <a:lnTo>
                  <a:pt x="3338957" y="32639"/>
                </a:lnTo>
                <a:lnTo>
                  <a:pt x="3305048" y="32639"/>
                </a:lnTo>
                <a:lnTo>
                  <a:pt x="3305048" y="177419"/>
                </a:lnTo>
                <a:lnTo>
                  <a:pt x="3306318" y="180848"/>
                </a:lnTo>
                <a:lnTo>
                  <a:pt x="3308731" y="184658"/>
                </a:lnTo>
                <a:lnTo>
                  <a:pt x="3311144" y="188595"/>
                </a:lnTo>
                <a:lnTo>
                  <a:pt x="3313938" y="192024"/>
                </a:lnTo>
                <a:lnTo>
                  <a:pt x="3316986" y="195072"/>
                </a:lnTo>
                <a:lnTo>
                  <a:pt x="3320288" y="198501"/>
                </a:lnTo>
                <a:lnTo>
                  <a:pt x="3324098" y="201549"/>
                </a:lnTo>
                <a:lnTo>
                  <a:pt x="3332734" y="207137"/>
                </a:lnTo>
                <a:lnTo>
                  <a:pt x="3336671" y="208407"/>
                </a:lnTo>
                <a:lnTo>
                  <a:pt x="3430905" y="208407"/>
                </a:lnTo>
                <a:lnTo>
                  <a:pt x="3435477" y="206756"/>
                </a:lnTo>
                <a:lnTo>
                  <a:pt x="3441446" y="199771"/>
                </a:lnTo>
                <a:lnTo>
                  <a:pt x="3442805" y="195072"/>
                </a:lnTo>
                <a:lnTo>
                  <a:pt x="3442843" y="178943"/>
                </a:lnTo>
                <a:lnTo>
                  <a:pt x="3442843" y="121285"/>
                </a:lnTo>
                <a:lnTo>
                  <a:pt x="3442843" y="91694"/>
                </a:lnTo>
                <a:lnTo>
                  <a:pt x="3442843" y="32639"/>
                </a:lnTo>
                <a:close/>
              </a:path>
              <a:path w="4100829" h="297180">
                <a:moveTo>
                  <a:pt x="3525139" y="13081"/>
                </a:moveTo>
                <a:lnTo>
                  <a:pt x="3491357" y="13081"/>
                </a:lnTo>
                <a:lnTo>
                  <a:pt x="3491357" y="266319"/>
                </a:lnTo>
                <a:lnTo>
                  <a:pt x="3493008" y="268097"/>
                </a:lnTo>
                <a:lnTo>
                  <a:pt x="3496183" y="269240"/>
                </a:lnTo>
                <a:lnTo>
                  <a:pt x="3499485" y="270383"/>
                </a:lnTo>
                <a:lnTo>
                  <a:pt x="3503549" y="270891"/>
                </a:lnTo>
                <a:lnTo>
                  <a:pt x="3513328" y="270891"/>
                </a:lnTo>
                <a:lnTo>
                  <a:pt x="3517265" y="270383"/>
                </a:lnTo>
                <a:lnTo>
                  <a:pt x="3523615" y="268097"/>
                </a:lnTo>
                <a:lnTo>
                  <a:pt x="3525139" y="266319"/>
                </a:lnTo>
                <a:lnTo>
                  <a:pt x="3525139" y="13081"/>
                </a:lnTo>
                <a:close/>
              </a:path>
              <a:path w="4100829" h="297180">
                <a:moveTo>
                  <a:pt x="3731641" y="187071"/>
                </a:moveTo>
                <a:lnTo>
                  <a:pt x="3731260" y="185039"/>
                </a:lnTo>
                <a:lnTo>
                  <a:pt x="3729355" y="183515"/>
                </a:lnTo>
                <a:lnTo>
                  <a:pt x="3723856" y="178282"/>
                </a:lnTo>
                <a:lnTo>
                  <a:pt x="3695827" y="147040"/>
                </a:lnTo>
                <a:lnTo>
                  <a:pt x="3673792" y="109740"/>
                </a:lnTo>
                <a:lnTo>
                  <a:pt x="3664470" y="69723"/>
                </a:lnTo>
                <a:lnTo>
                  <a:pt x="3664458" y="31115"/>
                </a:lnTo>
                <a:lnTo>
                  <a:pt x="3628136" y="31115"/>
                </a:lnTo>
                <a:lnTo>
                  <a:pt x="3628136" y="69723"/>
                </a:lnTo>
                <a:lnTo>
                  <a:pt x="3627793" y="78371"/>
                </a:lnTo>
                <a:lnTo>
                  <a:pt x="3616490" y="118846"/>
                </a:lnTo>
                <a:lnTo>
                  <a:pt x="3592474" y="155460"/>
                </a:lnTo>
                <a:lnTo>
                  <a:pt x="3559937" y="188087"/>
                </a:lnTo>
                <a:lnTo>
                  <a:pt x="3557651" y="189865"/>
                </a:lnTo>
                <a:lnTo>
                  <a:pt x="3557270" y="191897"/>
                </a:lnTo>
                <a:lnTo>
                  <a:pt x="3578479" y="212217"/>
                </a:lnTo>
                <a:lnTo>
                  <a:pt x="3580892" y="211963"/>
                </a:lnTo>
                <a:lnTo>
                  <a:pt x="3610622" y="184594"/>
                </a:lnTo>
                <a:lnTo>
                  <a:pt x="3636391" y="151892"/>
                </a:lnTo>
                <a:lnTo>
                  <a:pt x="3648583" y="128905"/>
                </a:lnTo>
                <a:lnTo>
                  <a:pt x="3651631" y="136271"/>
                </a:lnTo>
                <a:lnTo>
                  <a:pt x="3675380" y="172085"/>
                </a:lnTo>
                <a:lnTo>
                  <a:pt x="3703701" y="202057"/>
                </a:lnTo>
                <a:lnTo>
                  <a:pt x="3713226" y="208026"/>
                </a:lnTo>
                <a:lnTo>
                  <a:pt x="3717798" y="204978"/>
                </a:lnTo>
                <a:lnTo>
                  <a:pt x="3730752" y="189357"/>
                </a:lnTo>
                <a:lnTo>
                  <a:pt x="3731641" y="187071"/>
                </a:lnTo>
                <a:close/>
              </a:path>
              <a:path w="4100829" h="297180">
                <a:moveTo>
                  <a:pt x="3829050" y="102108"/>
                </a:moveTo>
                <a:lnTo>
                  <a:pt x="3784219" y="102108"/>
                </a:lnTo>
                <a:lnTo>
                  <a:pt x="3784219" y="13081"/>
                </a:lnTo>
                <a:lnTo>
                  <a:pt x="3750437" y="13081"/>
                </a:lnTo>
                <a:lnTo>
                  <a:pt x="3750437" y="268605"/>
                </a:lnTo>
                <a:lnTo>
                  <a:pt x="3756025" y="270891"/>
                </a:lnTo>
                <a:lnTo>
                  <a:pt x="3771900" y="270891"/>
                </a:lnTo>
                <a:lnTo>
                  <a:pt x="3775837" y="270383"/>
                </a:lnTo>
                <a:lnTo>
                  <a:pt x="3779266" y="269367"/>
                </a:lnTo>
                <a:lnTo>
                  <a:pt x="3782568" y="268351"/>
                </a:lnTo>
                <a:lnTo>
                  <a:pt x="3784219" y="266573"/>
                </a:lnTo>
                <a:lnTo>
                  <a:pt x="3784219" y="131699"/>
                </a:lnTo>
                <a:lnTo>
                  <a:pt x="3829050" y="131699"/>
                </a:lnTo>
                <a:lnTo>
                  <a:pt x="3829050" y="102108"/>
                </a:lnTo>
                <a:close/>
              </a:path>
              <a:path w="4100829" h="297180">
                <a:moveTo>
                  <a:pt x="3979037" y="113919"/>
                </a:moveTo>
                <a:lnTo>
                  <a:pt x="3977259" y="106426"/>
                </a:lnTo>
                <a:lnTo>
                  <a:pt x="3971785" y="96266"/>
                </a:lnTo>
                <a:lnTo>
                  <a:pt x="3970147" y="93218"/>
                </a:lnTo>
                <a:lnTo>
                  <a:pt x="3965448" y="87630"/>
                </a:lnTo>
                <a:lnTo>
                  <a:pt x="3959479" y="83058"/>
                </a:lnTo>
                <a:lnTo>
                  <a:pt x="3953637" y="78486"/>
                </a:lnTo>
                <a:lnTo>
                  <a:pt x="3946779" y="74930"/>
                </a:lnTo>
                <a:lnTo>
                  <a:pt x="3945509" y="74536"/>
                </a:lnTo>
                <a:lnTo>
                  <a:pt x="3945509" y="114935"/>
                </a:lnTo>
                <a:lnTo>
                  <a:pt x="3945509" y="129540"/>
                </a:lnTo>
                <a:lnTo>
                  <a:pt x="3942842" y="135763"/>
                </a:lnTo>
                <a:lnTo>
                  <a:pt x="3937508" y="140843"/>
                </a:lnTo>
                <a:lnTo>
                  <a:pt x="3932301" y="145923"/>
                </a:lnTo>
                <a:lnTo>
                  <a:pt x="3924808" y="148463"/>
                </a:lnTo>
                <a:lnTo>
                  <a:pt x="3905631" y="148463"/>
                </a:lnTo>
                <a:lnTo>
                  <a:pt x="3898392" y="145923"/>
                </a:lnTo>
                <a:lnTo>
                  <a:pt x="3887724" y="135763"/>
                </a:lnTo>
                <a:lnTo>
                  <a:pt x="3885184" y="129540"/>
                </a:lnTo>
                <a:lnTo>
                  <a:pt x="3885184" y="114935"/>
                </a:lnTo>
                <a:lnTo>
                  <a:pt x="3887724" y="108712"/>
                </a:lnTo>
                <a:lnTo>
                  <a:pt x="3898392" y="98806"/>
                </a:lnTo>
                <a:lnTo>
                  <a:pt x="3905631" y="96266"/>
                </a:lnTo>
                <a:lnTo>
                  <a:pt x="3924808" y="96266"/>
                </a:lnTo>
                <a:lnTo>
                  <a:pt x="3932301" y="98806"/>
                </a:lnTo>
                <a:lnTo>
                  <a:pt x="3937508" y="103759"/>
                </a:lnTo>
                <a:lnTo>
                  <a:pt x="3942842" y="108712"/>
                </a:lnTo>
                <a:lnTo>
                  <a:pt x="3945509" y="114935"/>
                </a:lnTo>
                <a:lnTo>
                  <a:pt x="3945509" y="74536"/>
                </a:lnTo>
                <a:lnTo>
                  <a:pt x="3931412" y="70104"/>
                </a:lnTo>
                <a:lnTo>
                  <a:pt x="3923411" y="68834"/>
                </a:lnTo>
                <a:lnTo>
                  <a:pt x="3907028" y="68834"/>
                </a:lnTo>
                <a:lnTo>
                  <a:pt x="3871087" y="83058"/>
                </a:lnTo>
                <a:lnTo>
                  <a:pt x="3851656" y="113919"/>
                </a:lnTo>
                <a:lnTo>
                  <a:pt x="3851656" y="130556"/>
                </a:lnTo>
                <a:lnTo>
                  <a:pt x="3877056" y="165989"/>
                </a:lnTo>
                <a:lnTo>
                  <a:pt x="3891407" y="171831"/>
                </a:lnTo>
                <a:lnTo>
                  <a:pt x="3899027" y="174371"/>
                </a:lnTo>
                <a:lnTo>
                  <a:pt x="3907028" y="175514"/>
                </a:lnTo>
                <a:lnTo>
                  <a:pt x="3923411" y="175514"/>
                </a:lnTo>
                <a:lnTo>
                  <a:pt x="3931412" y="174371"/>
                </a:lnTo>
                <a:lnTo>
                  <a:pt x="3939032" y="171831"/>
                </a:lnTo>
                <a:lnTo>
                  <a:pt x="3946779" y="169418"/>
                </a:lnTo>
                <a:lnTo>
                  <a:pt x="3953637" y="165989"/>
                </a:lnTo>
                <a:lnTo>
                  <a:pt x="3959479" y="161417"/>
                </a:lnTo>
                <a:lnTo>
                  <a:pt x="3965448" y="156845"/>
                </a:lnTo>
                <a:lnTo>
                  <a:pt x="3970147" y="151257"/>
                </a:lnTo>
                <a:lnTo>
                  <a:pt x="3971645" y="148463"/>
                </a:lnTo>
                <a:lnTo>
                  <a:pt x="3977259" y="138049"/>
                </a:lnTo>
                <a:lnTo>
                  <a:pt x="3979037" y="130556"/>
                </a:lnTo>
                <a:lnTo>
                  <a:pt x="3979037" y="113919"/>
                </a:lnTo>
                <a:close/>
              </a:path>
              <a:path w="4100829" h="297180">
                <a:moveTo>
                  <a:pt x="3993642" y="34798"/>
                </a:moveTo>
                <a:lnTo>
                  <a:pt x="3991229" y="30099"/>
                </a:lnTo>
                <a:lnTo>
                  <a:pt x="3931412" y="30099"/>
                </a:lnTo>
                <a:lnTo>
                  <a:pt x="3931412" y="1778"/>
                </a:lnTo>
                <a:lnTo>
                  <a:pt x="3896360" y="1778"/>
                </a:lnTo>
                <a:lnTo>
                  <a:pt x="3896360" y="30099"/>
                </a:lnTo>
                <a:lnTo>
                  <a:pt x="3836670" y="30099"/>
                </a:lnTo>
                <a:lnTo>
                  <a:pt x="3836670" y="57912"/>
                </a:lnTo>
                <a:lnTo>
                  <a:pt x="3988943" y="57912"/>
                </a:lnTo>
                <a:lnTo>
                  <a:pt x="3990848" y="56896"/>
                </a:lnTo>
                <a:lnTo>
                  <a:pt x="3993134" y="52832"/>
                </a:lnTo>
                <a:lnTo>
                  <a:pt x="3993642" y="49276"/>
                </a:lnTo>
                <a:lnTo>
                  <a:pt x="3993642" y="34798"/>
                </a:lnTo>
                <a:close/>
              </a:path>
              <a:path w="4100829" h="297180">
                <a:moveTo>
                  <a:pt x="4050284" y="237744"/>
                </a:moveTo>
                <a:lnTo>
                  <a:pt x="4041457" y="207264"/>
                </a:lnTo>
                <a:lnTo>
                  <a:pt x="4040632" y="205740"/>
                </a:lnTo>
                <a:lnTo>
                  <a:pt x="4035552" y="199517"/>
                </a:lnTo>
                <a:lnTo>
                  <a:pt x="4028948" y="194310"/>
                </a:lnTo>
                <a:lnTo>
                  <a:pt x="4022471" y="189103"/>
                </a:lnTo>
                <a:lnTo>
                  <a:pt x="4016756" y="186055"/>
                </a:lnTo>
                <a:lnTo>
                  <a:pt x="4016756" y="228600"/>
                </a:lnTo>
                <a:lnTo>
                  <a:pt x="4016756" y="246888"/>
                </a:lnTo>
                <a:lnTo>
                  <a:pt x="3980815" y="268224"/>
                </a:lnTo>
                <a:lnTo>
                  <a:pt x="3973030" y="267703"/>
                </a:lnTo>
                <a:lnTo>
                  <a:pt x="3944874" y="246888"/>
                </a:lnTo>
                <a:lnTo>
                  <a:pt x="3944874" y="228600"/>
                </a:lnTo>
                <a:lnTo>
                  <a:pt x="3980815" y="207264"/>
                </a:lnTo>
                <a:lnTo>
                  <a:pt x="3988651" y="207797"/>
                </a:lnTo>
                <a:lnTo>
                  <a:pt x="4016756" y="228600"/>
                </a:lnTo>
                <a:lnTo>
                  <a:pt x="4016756" y="186055"/>
                </a:lnTo>
                <a:lnTo>
                  <a:pt x="3980815" y="178308"/>
                </a:lnTo>
                <a:lnTo>
                  <a:pt x="3974185" y="178574"/>
                </a:lnTo>
                <a:lnTo>
                  <a:pt x="3926205" y="199517"/>
                </a:lnTo>
                <a:lnTo>
                  <a:pt x="3911346" y="237744"/>
                </a:lnTo>
                <a:lnTo>
                  <a:pt x="3911346" y="246888"/>
                </a:lnTo>
                <a:lnTo>
                  <a:pt x="3913251" y="255143"/>
                </a:lnTo>
                <a:lnTo>
                  <a:pt x="3917188" y="262382"/>
                </a:lnTo>
                <a:lnTo>
                  <a:pt x="3920998" y="269748"/>
                </a:lnTo>
                <a:lnTo>
                  <a:pt x="3954907" y="292989"/>
                </a:lnTo>
                <a:lnTo>
                  <a:pt x="3980815" y="297180"/>
                </a:lnTo>
                <a:lnTo>
                  <a:pt x="3987495" y="296926"/>
                </a:lnTo>
                <a:lnTo>
                  <a:pt x="4028948" y="281178"/>
                </a:lnTo>
                <a:lnTo>
                  <a:pt x="4035552" y="275971"/>
                </a:lnTo>
                <a:lnTo>
                  <a:pt x="4040632" y="269748"/>
                </a:lnTo>
                <a:lnTo>
                  <a:pt x="4041444" y="268224"/>
                </a:lnTo>
                <a:lnTo>
                  <a:pt x="4044569" y="262382"/>
                </a:lnTo>
                <a:lnTo>
                  <a:pt x="4048379" y="255143"/>
                </a:lnTo>
                <a:lnTo>
                  <a:pt x="4050284" y="246888"/>
                </a:lnTo>
                <a:lnTo>
                  <a:pt x="4050284" y="237744"/>
                </a:lnTo>
                <a:close/>
              </a:path>
              <a:path w="4100829" h="297180">
                <a:moveTo>
                  <a:pt x="4100322" y="74041"/>
                </a:moveTo>
                <a:lnTo>
                  <a:pt x="4055491" y="74041"/>
                </a:lnTo>
                <a:lnTo>
                  <a:pt x="4055491" y="10033"/>
                </a:lnTo>
                <a:lnTo>
                  <a:pt x="4021709" y="10033"/>
                </a:lnTo>
                <a:lnTo>
                  <a:pt x="4021709" y="172339"/>
                </a:lnTo>
                <a:lnTo>
                  <a:pt x="4023233" y="174244"/>
                </a:lnTo>
                <a:lnTo>
                  <a:pt x="4029329" y="176276"/>
                </a:lnTo>
                <a:lnTo>
                  <a:pt x="4033520" y="176784"/>
                </a:lnTo>
                <a:lnTo>
                  <a:pt x="4044061" y="176784"/>
                </a:lnTo>
                <a:lnTo>
                  <a:pt x="4048125" y="176276"/>
                </a:lnTo>
                <a:lnTo>
                  <a:pt x="4051046" y="175387"/>
                </a:lnTo>
                <a:lnTo>
                  <a:pt x="4054094" y="174498"/>
                </a:lnTo>
                <a:lnTo>
                  <a:pt x="4055491" y="172593"/>
                </a:lnTo>
                <a:lnTo>
                  <a:pt x="4055491" y="102997"/>
                </a:lnTo>
                <a:lnTo>
                  <a:pt x="4100322" y="102997"/>
                </a:lnTo>
                <a:lnTo>
                  <a:pt x="4100322" y="740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9365612"/>
            <a:ext cx="6858000" cy="540385"/>
            <a:chOff x="0" y="9365612"/>
            <a:chExt cx="6858000" cy="540385"/>
          </a:xfrm>
        </p:grpSpPr>
        <p:sp>
          <p:nvSpPr>
            <p:cNvPr id="6" name="object 6"/>
            <p:cNvSpPr/>
            <p:nvPr/>
          </p:nvSpPr>
          <p:spPr>
            <a:xfrm>
              <a:off x="0" y="9365614"/>
              <a:ext cx="2160270" cy="540385"/>
            </a:xfrm>
            <a:custGeom>
              <a:avLst/>
              <a:gdLst/>
              <a:ahLst/>
              <a:cxnLst/>
              <a:rect l="l" t="t" r="r" b="b"/>
              <a:pathLst>
                <a:path w="2160270" h="540384">
                  <a:moveTo>
                    <a:pt x="2160016" y="0"/>
                  </a:moveTo>
                  <a:lnTo>
                    <a:pt x="0" y="0"/>
                  </a:lnTo>
                  <a:lnTo>
                    <a:pt x="0" y="540004"/>
                  </a:lnTo>
                  <a:lnTo>
                    <a:pt x="2160016" y="540004"/>
                  </a:lnTo>
                  <a:lnTo>
                    <a:pt x="2160016" y="0"/>
                  </a:lnTo>
                  <a:close/>
                </a:path>
              </a:pathLst>
            </a:custGeom>
            <a:solidFill>
              <a:srgbClr val="568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0016" y="9365612"/>
              <a:ext cx="4697983" cy="5400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266" y="9503943"/>
              <a:ext cx="129857" cy="1501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30453" y="9503943"/>
              <a:ext cx="259715" cy="252729"/>
            </a:xfrm>
            <a:custGeom>
              <a:avLst/>
              <a:gdLst/>
              <a:ahLst/>
              <a:cxnLst/>
              <a:rect l="l" t="t" r="r" b="b"/>
              <a:pathLst>
                <a:path w="259715" h="252729">
                  <a:moveTo>
                    <a:pt x="133781" y="0"/>
                  </a:moveTo>
                  <a:lnTo>
                    <a:pt x="48666" y="0"/>
                  </a:lnTo>
                  <a:lnTo>
                    <a:pt x="42608" y="10020"/>
                  </a:lnTo>
                  <a:lnTo>
                    <a:pt x="22288" y="53340"/>
                  </a:lnTo>
                  <a:lnTo>
                    <a:pt x="8432" y="98259"/>
                  </a:lnTo>
                  <a:lnTo>
                    <a:pt x="368" y="153835"/>
                  </a:lnTo>
                  <a:lnTo>
                    <a:pt x="0" y="167767"/>
                  </a:lnTo>
                  <a:lnTo>
                    <a:pt x="368" y="182054"/>
                  </a:lnTo>
                  <a:lnTo>
                    <a:pt x="5842" y="223926"/>
                  </a:lnTo>
                  <a:lnTo>
                    <a:pt x="13347" y="252133"/>
                  </a:lnTo>
                  <a:lnTo>
                    <a:pt x="94602" y="252133"/>
                  </a:lnTo>
                  <a:lnTo>
                    <a:pt x="88442" y="230289"/>
                  </a:lnTo>
                  <a:lnTo>
                    <a:pt x="85648" y="219062"/>
                  </a:lnTo>
                  <a:lnTo>
                    <a:pt x="83451" y="207632"/>
                  </a:lnTo>
                  <a:lnTo>
                    <a:pt x="81838" y="195986"/>
                  </a:lnTo>
                  <a:lnTo>
                    <a:pt x="80429" y="176326"/>
                  </a:lnTo>
                  <a:lnTo>
                    <a:pt x="83426" y="169202"/>
                  </a:lnTo>
                  <a:lnTo>
                    <a:pt x="89166" y="163499"/>
                  </a:lnTo>
                  <a:lnTo>
                    <a:pt x="97028" y="159715"/>
                  </a:lnTo>
                  <a:lnTo>
                    <a:pt x="106387" y="158343"/>
                  </a:lnTo>
                  <a:lnTo>
                    <a:pt x="110578" y="158343"/>
                  </a:lnTo>
                  <a:lnTo>
                    <a:pt x="156806" y="191935"/>
                  </a:lnTo>
                  <a:lnTo>
                    <a:pt x="176542" y="236613"/>
                  </a:lnTo>
                  <a:lnTo>
                    <a:pt x="179336" y="251904"/>
                  </a:lnTo>
                  <a:lnTo>
                    <a:pt x="259334" y="251904"/>
                  </a:lnTo>
                  <a:lnTo>
                    <a:pt x="250774" y="209537"/>
                  </a:lnTo>
                  <a:lnTo>
                    <a:pt x="232613" y="171716"/>
                  </a:lnTo>
                  <a:lnTo>
                    <a:pt x="202857" y="138188"/>
                  </a:lnTo>
                  <a:lnTo>
                    <a:pt x="159588" y="108966"/>
                  </a:lnTo>
                  <a:lnTo>
                    <a:pt x="111378" y="89306"/>
                  </a:lnTo>
                  <a:lnTo>
                    <a:pt x="103771" y="85585"/>
                  </a:lnTo>
                  <a:lnTo>
                    <a:pt x="98717" y="78930"/>
                  </a:lnTo>
                  <a:lnTo>
                    <a:pt x="98717" y="70294"/>
                  </a:lnTo>
                  <a:lnTo>
                    <a:pt x="118338" y="25628"/>
                  </a:lnTo>
                  <a:lnTo>
                    <a:pt x="1337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519" y="9524885"/>
              <a:ext cx="748030" cy="2102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6901" y="9594481"/>
              <a:ext cx="115443" cy="14330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60016" y="9365614"/>
              <a:ext cx="0" cy="540385"/>
            </a:xfrm>
            <a:custGeom>
              <a:avLst/>
              <a:gdLst/>
              <a:ahLst/>
              <a:cxnLst/>
              <a:rect l="l" t="t" r="r" b="b"/>
              <a:pathLst>
                <a:path h="540384">
                  <a:moveTo>
                    <a:pt x="0" y="0"/>
                  </a:moveTo>
                  <a:lnTo>
                    <a:pt x="0" y="540002"/>
                  </a:lnTo>
                </a:path>
              </a:pathLst>
            </a:custGeom>
            <a:ln w="6350">
              <a:solidFill>
                <a:srgbClr val="0D35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540004" y="1883029"/>
            <a:ext cx="5656580" cy="0"/>
          </a:xfrm>
          <a:custGeom>
            <a:avLst/>
            <a:gdLst/>
            <a:ahLst/>
            <a:cxnLst/>
            <a:rect l="l" t="t" r="r" b="b"/>
            <a:pathLst>
              <a:path w="5656580">
                <a:moveTo>
                  <a:pt x="0" y="0"/>
                </a:moveTo>
                <a:lnTo>
                  <a:pt x="5656580" y="0"/>
                </a:lnTo>
              </a:path>
            </a:pathLst>
          </a:custGeom>
          <a:ln w="6350">
            <a:solidFill>
              <a:srgbClr val="3C5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3559" y="2062226"/>
            <a:ext cx="427990" cy="158115"/>
          </a:xfrm>
          <a:custGeom>
            <a:avLst/>
            <a:gdLst/>
            <a:ahLst/>
            <a:cxnLst/>
            <a:rect l="l" t="t" r="r" b="b"/>
            <a:pathLst>
              <a:path w="427990" h="158114">
                <a:moveTo>
                  <a:pt x="45796" y="102362"/>
                </a:moveTo>
                <a:lnTo>
                  <a:pt x="26289" y="102362"/>
                </a:lnTo>
                <a:lnTo>
                  <a:pt x="26289" y="155448"/>
                </a:lnTo>
                <a:lnTo>
                  <a:pt x="136867" y="155448"/>
                </a:lnTo>
                <a:lnTo>
                  <a:pt x="136867" y="140207"/>
                </a:lnTo>
                <a:lnTo>
                  <a:pt x="45796" y="140207"/>
                </a:lnTo>
                <a:lnTo>
                  <a:pt x="45796" y="128904"/>
                </a:lnTo>
                <a:lnTo>
                  <a:pt x="136867" y="128904"/>
                </a:lnTo>
                <a:lnTo>
                  <a:pt x="136867" y="114173"/>
                </a:lnTo>
                <a:lnTo>
                  <a:pt x="45796" y="114173"/>
                </a:lnTo>
                <a:lnTo>
                  <a:pt x="45796" y="102362"/>
                </a:lnTo>
                <a:close/>
              </a:path>
              <a:path w="427990" h="158114">
                <a:moveTo>
                  <a:pt x="136867" y="128904"/>
                </a:moveTo>
                <a:lnTo>
                  <a:pt x="117360" y="128904"/>
                </a:lnTo>
                <a:lnTo>
                  <a:pt x="117360" y="140207"/>
                </a:lnTo>
                <a:lnTo>
                  <a:pt x="136867" y="140207"/>
                </a:lnTo>
                <a:lnTo>
                  <a:pt x="136867" y="128904"/>
                </a:lnTo>
                <a:close/>
              </a:path>
              <a:path w="427990" h="158114">
                <a:moveTo>
                  <a:pt x="136867" y="102362"/>
                </a:moveTo>
                <a:lnTo>
                  <a:pt x="117360" y="102362"/>
                </a:lnTo>
                <a:lnTo>
                  <a:pt x="117360" y="114173"/>
                </a:lnTo>
                <a:lnTo>
                  <a:pt x="136867" y="114173"/>
                </a:lnTo>
                <a:lnTo>
                  <a:pt x="136867" y="102362"/>
                </a:lnTo>
                <a:close/>
              </a:path>
              <a:path w="427990" h="158114">
                <a:moveTo>
                  <a:pt x="283476" y="98932"/>
                </a:moveTo>
                <a:lnTo>
                  <a:pt x="177076" y="98932"/>
                </a:lnTo>
                <a:lnTo>
                  <a:pt x="177076" y="155448"/>
                </a:lnTo>
                <a:lnTo>
                  <a:pt x="283476" y="155448"/>
                </a:lnTo>
                <a:lnTo>
                  <a:pt x="283476" y="139826"/>
                </a:lnTo>
                <a:lnTo>
                  <a:pt x="196405" y="139826"/>
                </a:lnTo>
                <a:lnTo>
                  <a:pt x="196405" y="114426"/>
                </a:lnTo>
                <a:lnTo>
                  <a:pt x="283476" y="114426"/>
                </a:lnTo>
                <a:lnTo>
                  <a:pt x="283476" y="98932"/>
                </a:lnTo>
                <a:close/>
              </a:path>
              <a:path w="427990" h="158114">
                <a:moveTo>
                  <a:pt x="283476" y="114426"/>
                </a:moveTo>
                <a:lnTo>
                  <a:pt x="264325" y="114426"/>
                </a:lnTo>
                <a:lnTo>
                  <a:pt x="264325" y="139826"/>
                </a:lnTo>
                <a:lnTo>
                  <a:pt x="283476" y="139826"/>
                </a:lnTo>
                <a:lnTo>
                  <a:pt x="283476" y="114426"/>
                </a:lnTo>
                <a:close/>
              </a:path>
              <a:path w="427990" h="158114">
                <a:moveTo>
                  <a:pt x="106908" y="2794"/>
                </a:moveTo>
                <a:lnTo>
                  <a:pt x="88455" y="2794"/>
                </a:lnTo>
                <a:lnTo>
                  <a:pt x="88455" y="77343"/>
                </a:lnTo>
                <a:lnTo>
                  <a:pt x="63550" y="77343"/>
                </a:lnTo>
                <a:lnTo>
                  <a:pt x="63550" y="90550"/>
                </a:lnTo>
                <a:lnTo>
                  <a:pt x="88455" y="90550"/>
                </a:lnTo>
                <a:lnTo>
                  <a:pt x="88455" y="96647"/>
                </a:lnTo>
                <a:lnTo>
                  <a:pt x="106908" y="96647"/>
                </a:lnTo>
                <a:lnTo>
                  <a:pt x="106908" y="2794"/>
                </a:lnTo>
                <a:close/>
              </a:path>
              <a:path w="427990" h="158114">
                <a:moveTo>
                  <a:pt x="51536" y="73532"/>
                </a:moveTo>
                <a:lnTo>
                  <a:pt x="32905" y="73532"/>
                </a:lnTo>
                <a:lnTo>
                  <a:pt x="32905" y="96266"/>
                </a:lnTo>
                <a:lnTo>
                  <a:pt x="51536" y="96266"/>
                </a:lnTo>
                <a:lnTo>
                  <a:pt x="51536" y="73532"/>
                </a:lnTo>
                <a:close/>
              </a:path>
              <a:path w="427990" h="158114">
                <a:moveTo>
                  <a:pt x="81318" y="54864"/>
                </a:moveTo>
                <a:lnTo>
                  <a:pt x="65592" y="56864"/>
                </a:lnTo>
                <a:lnTo>
                  <a:pt x="46797" y="58292"/>
                </a:lnTo>
                <a:lnTo>
                  <a:pt x="24934" y="59150"/>
                </a:lnTo>
                <a:lnTo>
                  <a:pt x="0" y="59435"/>
                </a:lnTo>
                <a:lnTo>
                  <a:pt x="1917" y="74168"/>
                </a:lnTo>
                <a:lnTo>
                  <a:pt x="17064" y="74041"/>
                </a:lnTo>
                <a:lnTo>
                  <a:pt x="24897" y="73846"/>
                </a:lnTo>
                <a:lnTo>
                  <a:pt x="32905" y="73532"/>
                </a:lnTo>
                <a:lnTo>
                  <a:pt x="51536" y="73532"/>
                </a:lnTo>
                <a:lnTo>
                  <a:pt x="51536" y="72390"/>
                </a:lnTo>
                <a:lnTo>
                  <a:pt x="60278" y="71554"/>
                </a:lnTo>
                <a:lnTo>
                  <a:pt x="68387" y="70564"/>
                </a:lnTo>
                <a:lnTo>
                  <a:pt x="75866" y="69407"/>
                </a:lnTo>
                <a:lnTo>
                  <a:pt x="82715" y="68072"/>
                </a:lnTo>
                <a:lnTo>
                  <a:pt x="81318" y="54864"/>
                </a:lnTo>
                <a:close/>
              </a:path>
              <a:path w="427990" h="158114">
                <a:moveTo>
                  <a:pt x="48641" y="5460"/>
                </a:moveTo>
                <a:lnTo>
                  <a:pt x="34937" y="5460"/>
                </a:lnTo>
                <a:lnTo>
                  <a:pt x="28892" y="6350"/>
                </a:lnTo>
                <a:lnTo>
                  <a:pt x="18389" y="10159"/>
                </a:lnTo>
                <a:lnTo>
                  <a:pt x="14325" y="12953"/>
                </a:lnTo>
                <a:lnTo>
                  <a:pt x="8572" y="20066"/>
                </a:lnTo>
                <a:lnTo>
                  <a:pt x="7137" y="24129"/>
                </a:lnTo>
                <a:lnTo>
                  <a:pt x="7137" y="33527"/>
                </a:lnTo>
                <a:lnTo>
                  <a:pt x="34886" y="52197"/>
                </a:lnTo>
                <a:lnTo>
                  <a:pt x="48641" y="52197"/>
                </a:lnTo>
                <a:lnTo>
                  <a:pt x="54673" y="51307"/>
                </a:lnTo>
                <a:lnTo>
                  <a:pt x="65125" y="47498"/>
                </a:lnTo>
                <a:lnTo>
                  <a:pt x="69189" y="44830"/>
                </a:lnTo>
                <a:lnTo>
                  <a:pt x="74060" y="38862"/>
                </a:lnTo>
                <a:lnTo>
                  <a:pt x="41795" y="38862"/>
                </a:lnTo>
                <a:lnTo>
                  <a:pt x="36398" y="38734"/>
                </a:lnTo>
                <a:lnTo>
                  <a:pt x="32181" y="37846"/>
                </a:lnTo>
                <a:lnTo>
                  <a:pt x="29171" y="36195"/>
                </a:lnTo>
                <a:lnTo>
                  <a:pt x="26149" y="34417"/>
                </a:lnTo>
                <a:lnTo>
                  <a:pt x="24663" y="32003"/>
                </a:lnTo>
                <a:lnTo>
                  <a:pt x="24663" y="25653"/>
                </a:lnTo>
                <a:lnTo>
                  <a:pt x="26187" y="23241"/>
                </a:lnTo>
                <a:lnTo>
                  <a:pt x="29298" y="21590"/>
                </a:lnTo>
                <a:lnTo>
                  <a:pt x="32397" y="19812"/>
                </a:lnTo>
                <a:lnTo>
                  <a:pt x="36677" y="19050"/>
                </a:lnTo>
                <a:lnTo>
                  <a:pt x="74164" y="19050"/>
                </a:lnTo>
                <a:lnTo>
                  <a:pt x="69189" y="12953"/>
                </a:lnTo>
                <a:lnTo>
                  <a:pt x="65125" y="10159"/>
                </a:lnTo>
                <a:lnTo>
                  <a:pt x="54673" y="6350"/>
                </a:lnTo>
                <a:lnTo>
                  <a:pt x="48641" y="5460"/>
                </a:lnTo>
                <a:close/>
              </a:path>
              <a:path w="427990" h="158114">
                <a:moveTo>
                  <a:pt x="74164" y="19050"/>
                </a:moveTo>
                <a:lnTo>
                  <a:pt x="47244" y="19050"/>
                </a:lnTo>
                <a:lnTo>
                  <a:pt x="51308" y="19812"/>
                </a:lnTo>
                <a:lnTo>
                  <a:pt x="54330" y="21590"/>
                </a:lnTo>
                <a:lnTo>
                  <a:pt x="57340" y="23241"/>
                </a:lnTo>
                <a:lnTo>
                  <a:pt x="58851" y="25653"/>
                </a:lnTo>
                <a:lnTo>
                  <a:pt x="58801" y="32003"/>
                </a:lnTo>
                <a:lnTo>
                  <a:pt x="41795" y="38862"/>
                </a:lnTo>
                <a:lnTo>
                  <a:pt x="74060" y="38862"/>
                </a:lnTo>
                <a:lnTo>
                  <a:pt x="74993" y="37719"/>
                </a:lnTo>
                <a:lnTo>
                  <a:pt x="76441" y="33527"/>
                </a:lnTo>
                <a:lnTo>
                  <a:pt x="76441" y="24129"/>
                </a:lnTo>
                <a:lnTo>
                  <a:pt x="74993" y="20066"/>
                </a:lnTo>
                <a:lnTo>
                  <a:pt x="74164" y="19050"/>
                </a:lnTo>
                <a:close/>
              </a:path>
              <a:path w="427990" h="158114">
                <a:moveTo>
                  <a:pt x="350621" y="11302"/>
                </a:moveTo>
                <a:lnTo>
                  <a:pt x="334772" y="11302"/>
                </a:lnTo>
                <a:lnTo>
                  <a:pt x="327723" y="13589"/>
                </a:lnTo>
                <a:lnTo>
                  <a:pt x="321513" y="18288"/>
                </a:lnTo>
                <a:lnTo>
                  <a:pt x="315302" y="22859"/>
                </a:lnTo>
                <a:lnTo>
                  <a:pt x="301916" y="58935"/>
                </a:lnTo>
                <a:lnTo>
                  <a:pt x="301574" y="67055"/>
                </a:lnTo>
                <a:lnTo>
                  <a:pt x="301907" y="75176"/>
                </a:lnTo>
                <a:lnTo>
                  <a:pt x="315302" y="111251"/>
                </a:lnTo>
                <a:lnTo>
                  <a:pt x="334772" y="122808"/>
                </a:lnTo>
                <a:lnTo>
                  <a:pt x="350621" y="122808"/>
                </a:lnTo>
                <a:lnTo>
                  <a:pt x="357720" y="120523"/>
                </a:lnTo>
                <a:lnTo>
                  <a:pt x="363956" y="115950"/>
                </a:lnTo>
                <a:lnTo>
                  <a:pt x="370192" y="111251"/>
                </a:lnTo>
                <a:lnTo>
                  <a:pt x="374794" y="105155"/>
                </a:lnTo>
                <a:lnTo>
                  <a:pt x="338264" y="105155"/>
                </a:lnTo>
                <a:lnTo>
                  <a:pt x="334378" y="103631"/>
                </a:lnTo>
                <a:lnTo>
                  <a:pt x="320416" y="58935"/>
                </a:lnTo>
                <a:lnTo>
                  <a:pt x="321322" y="52324"/>
                </a:lnTo>
                <a:lnTo>
                  <a:pt x="323215" y="46735"/>
                </a:lnTo>
                <a:lnTo>
                  <a:pt x="325094" y="41021"/>
                </a:lnTo>
                <a:lnTo>
                  <a:pt x="327710" y="36702"/>
                </a:lnTo>
                <a:lnTo>
                  <a:pt x="334378" y="30606"/>
                </a:lnTo>
                <a:lnTo>
                  <a:pt x="338264" y="29082"/>
                </a:lnTo>
                <a:lnTo>
                  <a:pt x="374893" y="29082"/>
                </a:lnTo>
                <a:lnTo>
                  <a:pt x="370192" y="22732"/>
                </a:lnTo>
                <a:lnTo>
                  <a:pt x="357720" y="13589"/>
                </a:lnTo>
                <a:lnTo>
                  <a:pt x="350621" y="11302"/>
                </a:lnTo>
                <a:close/>
              </a:path>
              <a:path w="427990" h="158114">
                <a:moveTo>
                  <a:pt x="374893" y="29082"/>
                </a:moveTo>
                <a:lnTo>
                  <a:pt x="347141" y="29082"/>
                </a:lnTo>
                <a:lnTo>
                  <a:pt x="351053" y="30606"/>
                </a:lnTo>
                <a:lnTo>
                  <a:pt x="357784" y="36702"/>
                </a:lnTo>
                <a:lnTo>
                  <a:pt x="360413" y="41021"/>
                </a:lnTo>
                <a:lnTo>
                  <a:pt x="362305" y="46735"/>
                </a:lnTo>
                <a:lnTo>
                  <a:pt x="364185" y="52324"/>
                </a:lnTo>
                <a:lnTo>
                  <a:pt x="365103" y="58935"/>
                </a:lnTo>
                <a:lnTo>
                  <a:pt x="365103" y="75176"/>
                </a:lnTo>
                <a:lnTo>
                  <a:pt x="364185" y="81788"/>
                </a:lnTo>
                <a:lnTo>
                  <a:pt x="360413" y="93218"/>
                </a:lnTo>
                <a:lnTo>
                  <a:pt x="357784" y="97535"/>
                </a:lnTo>
                <a:lnTo>
                  <a:pt x="351053" y="103631"/>
                </a:lnTo>
                <a:lnTo>
                  <a:pt x="347141" y="105155"/>
                </a:lnTo>
                <a:lnTo>
                  <a:pt x="374794" y="105155"/>
                </a:lnTo>
                <a:lnTo>
                  <a:pt x="383933" y="67055"/>
                </a:lnTo>
                <a:lnTo>
                  <a:pt x="383602" y="58935"/>
                </a:lnTo>
                <a:lnTo>
                  <a:pt x="382608" y="51339"/>
                </a:lnTo>
                <a:lnTo>
                  <a:pt x="380949" y="44267"/>
                </a:lnTo>
                <a:lnTo>
                  <a:pt x="378625" y="37719"/>
                </a:lnTo>
                <a:lnTo>
                  <a:pt x="375081" y="29337"/>
                </a:lnTo>
                <a:lnTo>
                  <a:pt x="374893" y="29082"/>
                </a:lnTo>
                <a:close/>
              </a:path>
              <a:path w="427990" h="158114">
                <a:moveTo>
                  <a:pt x="209328" y="53340"/>
                </a:moveTo>
                <a:lnTo>
                  <a:pt x="189357" y="53340"/>
                </a:lnTo>
                <a:lnTo>
                  <a:pt x="182289" y="61884"/>
                </a:lnTo>
                <a:lnTo>
                  <a:pt x="173185" y="69596"/>
                </a:lnTo>
                <a:lnTo>
                  <a:pt x="162044" y="76450"/>
                </a:lnTo>
                <a:lnTo>
                  <a:pt x="148869" y="82423"/>
                </a:lnTo>
                <a:lnTo>
                  <a:pt x="158102" y="96520"/>
                </a:lnTo>
                <a:lnTo>
                  <a:pt x="172906" y="89519"/>
                </a:lnTo>
                <a:lnTo>
                  <a:pt x="185545" y="81470"/>
                </a:lnTo>
                <a:lnTo>
                  <a:pt x="196019" y="72374"/>
                </a:lnTo>
                <a:lnTo>
                  <a:pt x="204330" y="62229"/>
                </a:lnTo>
                <a:lnTo>
                  <a:pt x="209328" y="53340"/>
                </a:lnTo>
                <a:close/>
              </a:path>
              <a:path w="427990" h="158114">
                <a:moveTo>
                  <a:pt x="218871" y="10287"/>
                </a:moveTo>
                <a:lnTo>
                  <a:pt x="156705" y="10287"/>
                </a:lnTo>
                <a:lnTo>
                  <a:pt x="156705" y="25907"/>
                </a:lnTo>
                <a:lnTo>
                  <a:pt x="199199" y="25907"/>
                </a:lnTo>
                <a:lnTo>
                  <a:pt x="198678" y="30606"/>
                </a:lnTo>
                <a:lnTo>
                  <a:pt x="197777" y="34925"/>
                </a:lnTo>
                <a:lnTo>
                  <a:pt x="196494" y="38862"/>
                </a:lnTo>
                <a:lnTo>
                  <a:pt x="149910" y="41655"/>
                </a:lnTo>
                <a:lnTo>
                  <a:pt x="152349" y="57276"/>
                </a:lnTo>
                <a:lnTo>
                  <a:pt x="189357" y="53340"/>
                </a:lnTo>
                <a:lnTo>
                  <a:pt x="209328" y="53340"/>
                </a:lnTo>
                <a:lnTo>
                  <a:pt x="210660" y="50970"/>
                </a:lnTo>
                <a:lnTo>
                  <a:pt x="215191" y="38544"/>
                </a:lnTo>
                <a:lnTo>
                  <a:pt x="217928" y="24975"/>
                </a:lnTo>
                <a:lnTo>
                  <a:pt x="218871" y="10287"/>
                </a:lnTo>
                <a:close/>
              </a:path>
              <a:path w="427990" h="158114">
                <a:moveTo>
                  <a:pt x="283476" y="53848"/>
                </a:moveTo>
                <a:lnTo>
                  <a:pt x="264845" y="53848"/>
                </a:lnTo>
                <a:lnTo>
                  <a:pt x="264845" y="92328"/>
                </a:lnTo>
                <a:lnTo>
                  <a:pt x="283476" y="92328"/>
                </a:lnTo>
                <a:lnTo>
                  <a:pt x="283476" y="53848"/>
                </a:lnTo>
                <a:close/>
              </a:path>
              <a:path w="427990" h="158114">
                <a:moveTo>
                  <a:pt x="248475" y="2921"/>
                </a:moveTo>
                <a:lnTo>
                  <a:pt x="230187" y="2921"/>
                </a:lnTo>
                <a:lnTo>
                  <a:pt x="230187" y="91058"/>
                </a:lnTo>
                <a:lnTo>
                  <a:pt x="248475" y="91058"/>
                </a:lnTo>
                <a:lnTo>
                  <a:pt x="248475" y="53848"/>
                </a:lnTo>
                <a:lnTo>
                  <a:pt x="283476" y="53848"/>
                </a:lnTo>
                <a:lnTo>
                  <a:pt x="283476" y="37846"/>
                </a:lnTo>
                <a:lnTo>
                  <a:pt x="248475" y="37846"/>
                </a:lnTo>
                <a:lnTo>
                  <a:pt x="248475" y="2921"/>
                </a:lnTo>
                <a:close/>
              </a:path>
              <a:path w="427990" h="158114">
                <a:moveTo>
                  <a:pt x="283476" y="126"/>
                </a:moveTo>
                <a:lnTo>
                  <a:pt x="264845" y="126"/>
                </a:lnTo>
                <a:lnTo>
                  <a:pt x="264845" y="37846"/>
                </a:lnTo>
                <a:lnTo>
                  <a:pt x="283476" y="37846"/>
                </a:lnTo>
                <a:lnTo>
                  <a:pt x="283476" y="126"/>
                </a:lnTo>
                <a:close/>
              </a:path>
              <a:path w="427990" h="158114">
                <a:moveTo>
                  <a:pt x="136867" y="126"/>
                </a:moveTo>
                <a:lnTo>
                  <a:pt x="118059" y="126"/>
                </a:lnTo>
                <a:lnTo>
                  <a:pt x="118059" y="97027"/>
                </a:lnTo>
                <a:lnTo>
                  <a:pt x="136867" y="97027"/>
                </a:lnTo>
                <a:lnTo>
                  <a:pt x="136867" y="126"/>
                </a:lnTo>
                <a:close/>
              </a:path>
              <a:path w="427990" h="158114">
                <a:moveTo>
                  <a:pt x="427469" y="0"/>
                </a:moveTo>
                <a:lnTo>
                  <a:pt x="407974" y="0"/>
                </a:lnTo>
                <a:lnTo>
                  <a:pt x="407974" y="157606"/>
                </a:lnTo>
                <a:lnTo>
                  <a:pt x="427469" y="157606"/>
                </a:lnTo>
                <a:lnTo>
                  <a:pt x="427469" y="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175753" y="2062226"/>
            <a:ext cx="2142490" cy="179705"/>
            <a:chOff x="1175753" y="2062226"/>
            <a:chExt cx="2142490" cy="179705"/>
          </a:xfrm>
        </p:grpSpPr>
        <p:sp>
          <p:nvSpPr>
            <p:cNvPr id="16" name="object 16"/>
            <p:cNvSpPr/>
            <p:nvPr/>
          </p:nvSpPr>
          <p:spPr>
            <a:xfrm>
              <a:off x="1175753" y="2062225"/>
              <a:ext cx="757555" cy="158115"/>
            </a:xfrm>
            <a:custGeom>
              <a:avLst/>
              <a:gdLst/>
              <a:ahLst/>
              <a:cxnLst/>
              <a:rect l="l" t="t" r="r" b="b"/>
              <a:pathLst>
                <a:path w="757555" h="158114">
                  <a:moveTo>
                    <a:pt x="85153" y="38735"/>
                  </a:moveTo>
                  <a:lnTo>
                    <a:pt x="83286" y="32385"/>
                  </a:lnTo>
                  <a:lnTo>
                    <a:pt x="78333" y="24765"/>
                  </a:lnTo>
                  <a:lnTo>
                    <a:pt x="75857" y="20955"/>
                  </a:lnTo>
                  <a:lnTo>
                    <a:pt x="70777" y="16510"/>
                  </a:lnTo>
                  <a:lnTo>
                    <a:pt x="65989" y="14160"/>
                  </a:lnTo>
                  <a:lnTo>
                    <a:pt x="65989" y="41783"/>
                  </a:lnTo>
                  <a:lnTo>
                    <a:pt x="65989" y="50165"/>
                  </a:lnTo>
                  <a:lnTo>
                    <a:pt x="64973" y="53848"/>
                  </a:lnTo>
                  <a:lnTo>
                    <a:pt x="60909" y="60198"/>
                  </a:lnTo>
                  <a:lnTo>
                    <a:pt x="58140" y="62611"/>
                  </a:lnTo>
                  <a:lnTo>
                    <a:pt x="54635" y="64262"/>
                  </a:lnTo>
                  <a:lnTo>
                    <a:pt x="51117" y="66040"/>
                  </a:lnTo>
                  <a:lnTo>
                    <a:pt x="47129" y="66929"/>
                  </a:lnTo>
                  <a:lnTo>
                    <a:pt x="38138" y="66929"/>
                  </a:lnTo>
                  <a:lnTo>
                    <a:pt x="19151" y="50165"/>
                  </a:lnTo>
                  <a:lnTo>
                    <a:pt x="19151" y="41783"/>
                  </a:lnTo>
                  <a:lnTo>
                    <a:pt x="38138" y="24765"/>
                  </a:lnTo>
                  <a:lnTo>
                    <a:pt x="47129" y="24765"/>
                  </a:lnTo>
                  <a:lnTo>
                    <a:pt x="65989" y="41783"/>
                  </a:lnTo>
                  <a:lnTo>
                    <a:pt x="65989" y="14160"/>
                  </a:lnTo>
                  <a:lnTo>
                    <a:pt x="57899" y="10160"/>
                  </a:lnTo>
                  <a:lnTo>
                    <a:pt x="50673" y="8509"/>
                  </a:lnTo>
                  <a:lnTo>
                    <a:pt x="34594" y="8509"/>
                  </a:lnTo>
                  <a:lnTo>
                    <a:pt x="1841" y="32385"/>
                  </a:lnTo>
                  <a:lnTo>
                    <a:pt x="0" y="38735"/>
                  </a:lnTo>
                  <a:lnTo>
                    <a:pt x="0" y="53086"/>
                  </a:lnTo>
                  <a:lnTo>
                    <a:pt x="1841" y="59563"/>
                  </a:lnTo>
                  <a:lnTo>
                    <a:pt x="5524" y="65151"/>
                  </a:lnTo>
                  <a:lnTo>
                    <a:pt x="9207" y="70866"/>
                  </a:lnTo>
                  <a:lnTo>
                    <a:pt x="14300" y="75311"/>
                  </a:lnTo>
                  <a:lnTo>
                    <a:pt x="27305" y="81661"/>
                  </a:lnTo>
                  <a:lnTo>
                    <a:pt x="34594" y="83185"/>
                  </a:lnTo>
                  <a:lnTo>
                    <a:pt x="50673" y="83185"/>
                  </a:lnTo>
                  <a:lnTo>
                    <a:pt x="57899" y="81661"/>
                  </a:lnTo>
                  <a:lnTo>
                    <a:pt x="70777" y="75311"/>
                  </a:lnTo>
                  <a:lnTo>
                    <a:pt x="75857" y="70866"/>
                  </a:lnTo>
                  <a:lnTo>
                    <a:pt x="78409" y="66929"/>
                  </a:lnTo>
                  <a:lnTo>
                    <a:pt x="83286" y="59563"/>
                  </a:lnTo>
                  <a:lnTo>
                    <a:pt x="85153" y="53086"/>
                  </a:lnTo>
                  <a:lnTo>
                    <a:pt x="85153" y="38735"/>
                  </a:lnTo>
                  <a:close/>
                </a:path>
                <a:path w="757555" h="158114">
                  <a:moveTo>
                    <a:pt x="128536" y="127"/>
                  </a:moveTo>
                  <a:lnTo>
                    <a:pt x="108851" y="127"/>
                  </a:lnTo>
                  <a:lnTo>
                    <a:pt x="108851" y="89535"/>
                  </a:lnTo>
                  <a:lnTo>
                    <a:pt x="128536" y="89535"/>
                  </a:lnTo>
                  <a:lnTo>
                    <a:pt x="128536" y="127"/>
                  </a:lnTo>
                  <a:close/>
                </a:path>
                <a:path w="757555" h="158114">
                  <a:moveTo>
                    <a:pt x="142252" y="140716"/>
                  </a:moveTo>
                  <a:lnTo>
                    <a:pt x="115201" y="118237"/>
                  </a:lnTo>
                  <a:lnTo>
                    <a:pt x="112915" y="113284"/>
                  </a:lnTo>
                  <a:lnTo>
                    <a:pt x="111772" y="107950"/>
                  </a:lnTo>
                  <a:lnTo>
                    <a:pt x="111772" y="96012"/>
                  </a:lnTo>
                  <a:lnTo>
                    <a:pt x="92633" y="96012"/>
                  </a:lnTo>
                  <a:lnTo>
                    <a:pt x="92633" y="108712"/>
                  </a:lnTo>
                  <a:lnTo>
                    <a:pt x="90957" y="115062"/>
                  </a:lnTo>
                  <a:lnTo>
                    <a:pt x="87579" y="121412"/>
                  </a:lnTo>
                  <a:lnTo>
                    <a:pt x="84213" y="127889"/>
                  </a:lnTo>
                  <a:lnTo>
                    <a:pt x="79260" y="133223"/>
                  </a:lnTo>
                  <a:lnTo>
                    <a:pt x="72694" y="137668"/>
                  </a:lnTo>
                  <a:lnTo>
                    <a:pt x="66306" y="133477"/>
                  </a:lnTo>
                  <a:lnTo>
                    <a:pt x="61493" y="128397"/>
                  </a:lnTo>
                  <a:lnTo>
                    <a:pt x="61163" y="127762"/>
                  </a:lnTo>
                  <a:lnTo>
                    <a:pt x="58242" y="122047"/>
                  </a:lnTo>
                  <a:lnTo>
                    <a:pt x="54991" y="115824"/>
                  </a:lnTo>
                  <a:lnTo>
                    <a:pt x="53403" y="109220"/>
                  </a:lnTo>
                  <a:lnTo>
                    <a:pt x="53454" y="96012"/>
                  </a:lnTo>
                  <a:lnTo>
                    <a:pt x="34480" y="96012"/>
                  </a:lnTo>
                  <a:lnTo>
                    <a:pt x="34391" y="107950"/>
                  </a:lnTo>
                  <a:lnTo>
                    <a:pt x="33324" y="112649"/>
                  </a:lnTo>
                  <a:lnTo>
                    <a:pt x="31038" y="117602"/>
                  </a:lnTo>
                  <a:lnTo>
                    <a:pt x="28740" y="122682"/>
                  </a:lnTo>
                  <a:lnTo>
                    <a:pt x="25311" y="127127"/>
                  </a:lnTo>
                  <a:lnTo>
                    <a:pt x="16129" y="135255"/>
                  </a:lnTo>
                  <a:lnTo>
                    <a:pt x="10566" y="138430"/>
                  </a:lnTo>
                  <a:lnTo>
                    <a:pt x="4000" y="140716"/>
                  </a:lnTo>
                  <a:lnTo>
                    <a:pt x="13576" y="155194"/>
                  </a:lnTo>
                  <a:lnTo>
                    <a:pt x="43878" y="127762"/>
                  </a:lnTo>
                  <a:lnTo>
                    <a:pt x="46545" y="134366"/>
                  </a:lnTo>
                  <a:lnTo>
                    <a:pt x="50304" y="140208"/>
                  </a:lnTo>
                  <a:lnTo>
                    <a:pt x="59994" y="150114"/>
                  </a:lnTo>
                  <a:lnTo>
                    <a:pt x="65989" y="153924"/>
                  </a:lnTo>
                  <a:lnTo>
                    <a:pt x="73126" y="156591"/>
                  </a:lnTo>
                  <a:lnTo>
                    <a:pt x="80035" y="153797"/>
                  </a:lnTo>
                  <a:lnTo>
                    <a:pt x="85890" y="149860"/>
                  </a:lnTo>
                  <a:lnTo>
                    <a:pt x="90678" y="144780"/>
                  </a:lnTo>
                  <a:lnTo>
                    <a:pt x="95516" y="139700"/>
                  </a:lnTo>
                  <a:lnTo>
                    <a:pt x="96786" y="137668"/>
                  </a:lnTo>
                  <a:lnTo>
                    <a:pt x="99199" y="133858"/>
                  </a:lnTo>
                  <a:lnTo>
                    <a:pt x="101866" y="127254"/>
                  </a:lnTo>
                  <a:lnTo>
                    <a:pt x="132727" y="155194"/>
                  </a:lnTo>
                  <a:lnTo>
                    <a:pt x="142252" y="140716"/>
                  </a:lnTo>
                  <a:close/>
                </a:path>
                <a:path w="757555" h="158114">
                  <a:moveTo>
                    <a:pt x="272681" y="44196"/>
                  </a:moveTo>
                  <a:lnTo>
                    <a:pt x="183019" y="44196"/>
                  </a:lnTo>
                  <a:lnTo>
                    <a:pt x="183019" y="5715"/>
                  </a:lnTo>
                  <a:lnTo>
                    <a:pt x="163334" y="5715"/>
                  </a:lnTo>
                  <a:lnTo>
                    <a:pt x="163334" y="59944"/>
                  </a:lnTo>
                  <a:lnTo>
                    <a:pt x="272681" y="59944"/>
                  </a:lnTo>
                  <a:lnTo>
                    <a:pt x="272681" y="44196"/>
                  </a:lnTo>
                  <a:close/>
                </a:path>
                <a:path w="757555" h="158114">
                  <a:moveTo>
                    <a:pt x="273570" y="137922"/>
                  </a:moveTo>
                  <a:lnTo>
                    <a:pt x="181749" y="137922"/>
                  </a:lnTo>
                  <a:lnTo>
                    <a:pt x="181749" y="107315"/>
                  </a:lnTo>
                  <a:lnTo>
                    <a:pt x="162064" y="107315"/>
                  </a:lnTo>
                  <a:lnTo>
                    <a:pt x="162064" y="153797"/>
                  </a:lnTo>
                  <a:lnTo>
                    <a:pt x="273570" y="153797"/>
                  </a:lnTo>
                  <a:lnTo>
                    <a:pt x="273570" y="137922"/>
                  </a:lnTo>
                  <a:close/>
                </a:path>
                <a:path w="757555" h="158114">
                  <a:moveTo>
                    <a:pt x="288810" y="77978"/>
                  </a:moveTo>
                  <a:lnTo>
                    <a:pt x="145046" y="77978"/>
                  </a:lnTo>
                  <a:lnTo>
                    <a:pt x="145046" y="93726"/>
                  </a:lnTo>
                  <a:lnTo>
                    <a:pt x="288810" y="93726"/>
                  </a:lnTo>
                  <a:lnTo>
                    <a:pt x="288810" y="77978"/>
                  </a:lnTo>
                  <a:close/>
                </a:path>
                <a:path w="757555" h="158114">
                  <a:moveTo>
                    <a:pt x="412381" y="8255"/>
                  </a:moveTo>
                  <a:lnTo>
                    <a:pt x="340372" y="8255"/>
                  </a:lnTo>
                  <a:lnTo>
                    <a:pt x="340372" y="23876"/>
                  </a:lnTo>
                  <a:lnTo>
                    <a:pt x="391426" y="23876"/>
                  </a:lnTo>
                  <a:lnTo>
                    <a:pt x="390791" y="28702"/>
                  </a:lnTo>
                  <a:lnTo>
                    <a:pt x="389775" y="33147"/>
                  </a:lnTo>
                  <a:lnTo>
                    <a:pt x="388378" y="37084"/>
                  </a:lnTo>
                  <a:lnTo>
                    <a:pt x="332371" y="39370"/>
                  </a:lnTo>
                  <a:lnTo>
                    <a:pt x="335419" y="54864"/>
                  </a:lnTo>
                  <a:lnTo>
                    <a:pt x="380250" y="51435"/>
                  </a:lnTo>
                  <a:lnTo>
                    <a:pt x="371932" y="59880"/>
                  </a:lnTo>
                  <a:lnTo>
                    <a:pt x="361251" y="67284"/>
                  </a:lnTo>
                  <a:lnTo>
                    <a:pt x="348208" y="73698"/>
                  </a:lnTo>
                  <a:lnTo>
                    <a:pt x="332752" y="79121"/>
                  </a:lnTo>
                  <a:lnTo>
                    <a:pt x="340372" y="94361"/>
                  </a:lnTo>
                  <a:lnTo>
                    <a:pt x="385064" y="71780"/>
                  </a:lnTo>
                  <a:lnTo>
                    <a:pt x="401878" y="51435"/>
                  </a:lnTo>
                  <a:lnTo>
                    <a:pt x="402551" y="50444"/>
                  </a:lnTo>
                  <a:lnTo>
                    <a:pt x="407962" y="37757"/>
                  </a:lnTo>
                  <a:lnTo>
                    <a:pt x="411226" y="23685"/>
                  </a:lnTo>
                  <a:lnTo>
                    <a:pt x="412381" y="8255"/>
                  </a:lnTo>
                  <a:close/>
                </a:path>
                <a:path w="757555" h="158114">
                  <a:moveTo>
                    <a:pt x="461403" y="97663"/>
                  </a:moveTo>
                  <a:lnTo>
                    <a:pt x="442099" y="97663"/>
                  </a:lnTo>
                  <a:lnTo>
                    <a:pt x="442099" y="113030"/>
                  </a:lnTo>
                  <a:lnTo>
                    <a:pt x="442099" y="139827"/>
                  </a:lnTo>
                  <a:lnTo>
                    <a:pt x="376948" y="139827"/>
                  </a:lnTo>
                  <a:lnTo>
                    <a:pt x="376948" y="113030"/>
                  </a:lnTo>
                  <a:lnTo>
                    <a:pt x="442099" y="113030"/>
                  </a:lnTo>
                  <a:lnTo>
                    <a:pt x="442099" y="97663"/>
                  </a:lnTo>
                  <a:lnTo>
                    <a:pt x="357644" y="97663"/>
                  </a:lnTo>
                  <a:lnTo>
                    <a:pt x="357644" y="155448"/>
                  </a:lnTo>
                  <a:lnTo>
                    <a:pt x="461403" y="155448"/>
                  </a:lnTo>
                  <a:lnTo>
                    <a:pt x="461403" y="139827"/>
                  </a:lnTo>
                  <a:lnTo>
                    <a:pt x="461403" y="113030"/>
                  </a:lnTo>
                  <a:lnTo>
                    <a:pt x="461403" y="97663"/>
                  </a:lnTo>
                  <a:close/>
                </a:path>
                <a:path w="757555" h="158114">
                  <a:moveTo>
                    <a:pt x="461403" y="127"/>
                  </a:moveTo>
                  <a:lnTo>
                    <a:pt x="441718" y="127"/>
                  </a:lnTo>
                  <a:lnTo>
                    <a:pt x="441718" y="40005"/>
                  </a:lnTo>
                  <a:lnTo>
                    <a:pt x="411492" y="40005"/>
                  </a:lnTo>
                  <a:lnTo>
                    <a:pt x="411492" y="56134"/>
                  </a:lnTo>
                  <a:lnTo>
                    <a:pt x="441718" y="56134"/>
                  </a:lnTo>
                  <a:lnTo>
                    <a:pt x="441718" y="90170"/>
                  </a:lnTo>
                  <a:lnTo>
                    <a:pt x="461403" y="90170"/>
                  </a:lnTo>
                  <a:lnTo>
                    <a:pt x="461403" y="127"/>
                  </a:lnTo>
                  <a:close/>
                </a:path>
                <a:path w="757555" h="158114">
                  <a:moveTo>
                    <a:pt x="608088" y="7620"/>
                  </a:moveTo>
                  <a:lnTo>
                    <a:pt x="566940" y="7620"/>
                  </a:lnTo>
                  <a:lnTo>
                    <a:pt x="566940" y="23368"/>
                  </a:lnTo>
                  <a:lnTo>
                    <a:pt x="566940" y="60833"/>
                  </a:lnTo>
                  <a:lnTo>
                    <a:pt x="531761" y="60833"/>
                  </a:lnTo>
                  <a:lnTo>
                    <a:pt x="531761" y="23368"/>
                  </a:lnTo>
                  <a:lnTo>
                    <a:pt x="566940" y="23368"/>
                  </a:lnTo>
                  <a:lnTo>
                    <a:pt x="566940" y="7620"/>
                  </a:lnTo>
                  <a:lnTo>
                    <a:pt x="490486" y="7620"/>
                  </a:lnTo>
                  <a:lnTo>
                    <a:pt x="490486" y="23368"/>
                  </a:lnTo>
                  <a:lnTo>
                    <a:pt x="512076" y="23368"/>
                  </a:lnTo>
                  <a:lnTo>
                    <a:pt x="512076" y="60833"/>
                  </a:lnTo>
                  <a:lnTo>
                    <a:pt x="491375" y="60833"/>
                  </a:lnTo>
                  <a:lnTo>
                    <a:pt x="491375" y="76454"/>
                  </a:lnTo>
                  <a:lnTo>
                    <a:pt x="606945" y="76454"/>
                  </a:lnTo>
                  <a:lnTo>
                    <a:pt x="606945" y="60833"/>
                  </a:lnTo>
                  <a:lnTo>
                    <a:pt x="586244" y="60833"/>
                  </a:lnTo>
                  <a:lnTo>
                    <a:pt x="586244" y="23368"/>
                  </a:lnTo>
                  <a:lnTo>
                    <a:pt x="608088" y="23368"/>
                  </a:lnTo>
                  <a:lnTo>
                    <a:pt x="608088" y="7620"/>
                  </a:lnTo>
                  <a:close/>
                </a:path>
                <a:path w="757555" h="158114">
                  <a:moveTo>
                    <a:pt x="620915" y="91313"/>
                  </a:moveTo>
                  <a:lnTo>
                    <a:pt x="477278" y="91313"/>
                  </a:lnTo>
                  <a:lnTo>
                    <a:pt x="477278" y="107061"/>
                  </a:lnTo>
                  <a:lnTo>
                    <a:pt x="512076" y="107061"/>
                  </a:lnTo>
                  <a:lnTo>
                    <a:pt x="512076" y="157226"/>
                  </a:lnTo>
                  <a:lnTo>
                    <a:pt x="531761" y="157226"/>
                  </a:lnTo>
                  <a:lnTo>
                    <a:pt x="531761" y="107061"/>
                  </a:lnTo>
                  <a:lnTo>
                    <a:pt x="567067" y="107061"/>
                  </a:lnTo>
                  <a:lnTo>
                    <a:pt x="567067" y="157226"/>
                  </a:lnTo>
                  <a:lnTo>
                    <a:pt x="586752" y="157226"/>
                  </a:lnTo>
                  <a:lnTo>
                    <a:pt x="586752" y="107061"/>
                  </a:lnTo>
                  <a:lnTo>
                    <a:pt x="620915" y="107061"/>
                  </a:lnTo>
                  <a:lnTo>
                    <a:pt x="620915" y="91313"/>
                  </a:lnTo>
                  <a:close/>
                </a:path>
                <a:path w="757555" h="158114">
                  <a:moveTo>
                    <a:pt x="716038" y="116713"/>
                  </a:moveTo>
                  <a:lnTo>
                    <a:pt x="714629" y="105156"/>
                  </a:lnTo>
                  <a:lnTo>
                    <a:pt x="714133" y="100965"/>
                  </a:lnTo>
                  <a:lnTo>
                    <a:pt x="706907" y="102108"/>
                  </a:lnTo>
                  <a:lnTo>
                    <a:pt x="661365" y="105117"/>
                  </a:lnTo>
                  <a:lnTo>
                    <a:pt x="651903" y="105156"/>
                  </a:lnTo>
                  <a:lnTo>
                    <a:pt x="651903" y="73025"/>
                  </a:lnTo>
                  <a:lnTo>
                    <a:pt x="699782" y="73025"/>
                  </a:lnTo>
                  <a:lnTo>
                    <a:pt x="699782" y="57531"/>
                  </a:lnTo>
                  <a:lnTo>
                    <a:pt x="651903" y="57531"/>
                  </a:lnTo>
                  <a:lnTo>
                    <a:pt x="651903" y="29464"/>
                  </a:lnTo>
                  <a:lnTo>
                    <a:pt x="705878" y="29464"/>
                  </a:lnTo>
                  <a:lnTo>
                    <a:pt x="705878" y="13589"/>
                  </a:lnTo>
                  <a:lnTo>
                    <a:pt x="632472" y="13589"/>
                  </a:lnTo>
                  <a:lnTo>
                    <a:pt x="632472" y="121158"/>
                  </a:lnTo>
                  <a:lnTo>
                    <a:pt x="644918" y="121158"/>
                  </a:lnTo>
                  <a:lnTo>
                    <a:pt x="655891" y="121119"/>
                  </a:lnTo>
                  <a:lnTo>
                    <a:pt x="699909" y="118922"/>
                  </a:lnTo>
                  <a:lnTo>
                    <a:pt x="707961" y="117932"/>
                  </a:lnTo>
                  <a:lnTo>
                    <a:pt x="716038" y="116713"/>
                  </a:lnTo>
                  <a:close/>
                </a:path>
                <a:path w="757555" h="158114">
                  <a:moveTo>
                    <a:pt x="757313" y="0"/>
                  </a:moveTo>
                  <a:lnTo>
                    <a:pt x="737755" y="0"/>
                  </a:lnTo>
                  <a:lnTo>
                    <a:pt x="737755" y="56769"/>
                  </a:lnTo>
                  <a:lnTo>
                    <a:pt x="708291" y="56769"/>
                  </a:lnTo>
                  <a:lnTo>
                    <a:pt x="708291" y="72644"/>
                  </a:lnTo>
                  <a:lnTo>
                    <a:pt x="737755" y="72644"/>
                  </a:lnTo>
                  <a:lnTo>
                    <a:pt x="737755" y="157607"/>
                  </a:lnTo>
                  <a:lnTo>
                    <a:pt x="757313" y="157607"/>
                  </a:lnTo>
                  <a:lnTo>
                    <a:pt x="757313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56562" y="2062352"/>
              <a:ext cx="1361440" cy="179705"/>
            </a:xfrm>
            <a:custGeom>
              <a:avLst/>
              <a:gdLst/>
              <a:ahLst/>
              <a:cxnLst/>
              <a:rect l="l" t="t" r="r" b="b"/>
              <a:pathLst>
                <a:path w="1361439" h="179705">
                  <a:moveTo>
                    <a:pt x="46101" y="15748"/>
                  </a:moveTo>
                  <a:lnTo>
                    <a:pt x="22225" y="15748"/>
                  </a:lnTo>
                  <a:lnTo>
                    <a:pt x="17106" y="25133"/>
                  </a:lnTo>
                  <a:lnTo>
                    <a:pt x="3213" y="65595"/>
                  </a:lnTo>
                  <a:lnTo>
                    <a:pt x="0" y="98044"/>
                  </a:lnTo>
                  <a:lnTo>
                    <a:pt x="355" y="108915"/>
                  </a:lnTo>
                  <a:lnTo>
                    <a:pt x="8826" y="150609"/>
                  </a:lnTo>
                  <a:lnTo>
                    <a:pt x="22225" y="179451"/>
                  </a:lnTo>
                  <a:lnTo>
                    <a:pt x="46101" y="179451"/>
                  </a:lnTo>
                  <a:lnTo>
                    <a:pt x="40779" y="170408"/>
                  </a:lnTo>
                  <a:lnTo>
                    <a:pt x="36093" y="160972"/>
                  </a:lnTo>
                  <a:lnTo>
                    <a:pt x="23876" y="119634"/>
                  </a:lnTo>
                  <a:lnTo>
                    <a:pt x="22225" y="97536"/>
                  </a:lnTo>
                  <a:lnTo>
                    <a:pt x="22669" y="86321"/>
                  </a:lnTo>
                  <a:lnTo>
                    <a:pt x="32016" y="43865"/>
                  </a:lnTo>
                  <a:lnTo>
                    <a:pt x="40779" y="24714"/>
                  </a:lnTo>
                  <a:lnTo>
                    <a:pt x="46101" y="15748"/>
                  </a:lnTo>
                  <a:close/>
                </a:path>
                <a:path w="1361439" h="179705">
                  <a:moveTo>
                    <a:pt x="176657" y="68707"/>
                  </a:moveTo>
                  <a:lnTo>
                    <a:pt x="84963" y="68707"/>
                  </a:lnTo>
                  <a:lnTo>
                    <a:pt x="84963" y="12827"/>
                  </a:lnTo>
                  <a:lnTo>
                    <a:pt x="65278" y="12827"/>
                  </a:lnTo>
                  <a:lnTo>
                    <a:pt x="65278" y="68707"/>
                  </a:lnTo>
                  <a:lnTo>
                    <a:pt x="65278" y="83947"/>
                  </a:lnTo>
                  <a:lnTo>
                    <a:pt x="176657" y="83947"/>
                  </a:lnTo>
                  <a:lnTo>
                    <a:pt x="176657" y="68707"/>
                  </a:lnTo>
                  <a:close/>
                </a:path>
                <a:path w="1361439" h="179705">
                  <a:moveTo>
                    <a:pt x="192278" y="122682"/>
                  </a:moveTo>
                  <a:lnTo>
                    <a:pt x="130048" y="122682"/>
                  </a:lnTo>
                  <a:lnTo>
                    <a:pt x="130048" y="84455"/>
                  </a:lnTo>
                  <a:lnTo>
                    <a:pt x="110617" y="84455"/>
                  </a:lnTo>
                  <a:lnTo>
                    <a:pt x="110617" y="122682"/>
                  </a:lnTo>
                  <a:lnTo>
                    <a:pt x="48641" y="122682"/>
                  </a:lnTo>
                  <a:lnTo>
                    <a:pt x="48641" y="138684"/>
                  </a:lnTo>
                  <a:lnTo>
                    <a:pt x="192278" y="138684"/>
                  </a:lnTo>
                  <a:lnTo>
                    <a:pt x="192278" y="122682"/>
                  </a:lnTo>
                  <a:close/>
                </a:path>
                <a:path w="1361439" h="179705">
                  <a:moveTo>
                    <a:pt x="324485" y="82677"/>
                  </a:moveTo>
                  <a:lnTo>
                    <a:pt x="233807" y="82677"/>
                  </a:lnTo>
                  <a:lnTo>
                    <a:pt x="233807" y="62357"/>
                  </a:lnTo>
                  <a:lnTo>
                    <a:pt x="319659" y="62357"/>
                  </a:lnTo>
                  <a:lnTo>
                    <a:pt x="319659" y="47117"/>
                  </a:lnTo>
                  <a:lnTo>
                    <a:pt x="233807" y="47117"/>
                  </a:lnTo>
                  <a:lnTo>
                    <a:pt x="233807" y="28067"/>
                  </a:lnTo>
                  <a:lnTo>
                    <a:pt x="323088" y="28067"/>
                  </a:lnTo>
                  <a:lnTo>
                    <a:pt x="323088" y="11557"/>
                  </a:lnTo>
                  <a:lnTo>
                    <a:pt x="213741" y="11557"/>
                  </a:lnTo>
                  <a:lnTo>
                    <a:pt x="213741" y="28067"/>
                  </a:lnTo>
                  <a:lnTo>
                    <a:pt x="213741" y="47117"/>
                  </a:lnTo>
                  <a:lnTo>
                    <a:pt x="213741" y="62357"/>
                  </a:lnTo>
                  <a:lnTo>
                    <a:pt x="213741" y="82677"/>
                  </a:lnTo>
                  <a:lnTo>
                    <a:pt x="213741" y="97917"/>
                  </a:lnTo>
                  <a:lnTo>
                    <a:pt x="324485" y="97917"/>
                  </a:lnTo>
                  <a:lnTo>
                    <a:pt x="324485" y="82677"/>
                  </a:lnTo>
                  <a:close/>
                </a:path>
                <a:path w="1361439" h="179705">
                  <a:moveTo>
                    <a:pt x="340106" y="122428"/>
                  </a:moveTo>
                  <a:lnTo>
                    <a:pt x="196469" y="122428"/>
                  </a:lnTo>
                  <a:lnTo>
                    <a:pt x="196469" y="138430"/>
                  </a:lnTo>
                  <a:lnTo>
                    <a:pt x="340106" y="138430"/>
                  </a:lnTo>
                  <a:lnTo>
                    <a:pt x="340106" y="122428"/>
                  </a:lnTo>
                  <a:close/>
                </a:path>
                <a:path w="1361439" h="179705">
                  <a:moveTo>
                    <a:pt x="469138" y="19177"/>
                  </a:moveTo>
                  <a:lnTo>
                    <a:pt x="382143" y="19177"/>
                  </a:lnTo>
                  <a:lnTo>
                    <a:pt x="382143" y="3937"/>
                  </a:lnTo>
                  <a:lnTo>
                    <a:pt x="362839" y="3937"/>
                  </a:lnTo>
                  <a:lnTo>
                    <a:pt x="362839" y="19177"/>
                  </a:lnTo>
                  <a:lnTo>
                    <a:pt x="362839" y="34417"/>
                  </a:lnTo>
                  <a:lnTo>
                    <a:pt x="362839" y="48387"/>
                  </a:lnTo>
                  <a:lnTo>
                    <a:pt x="362839" y="63627"/>
                  </a:lnTo>
                  <a:lnTo>
                    <a:pt x="469138" y="63627"/>
                  </a:lnTo>
                  <a:lnTo>
                    <a:pt x="469138" y="48387"/>
                  </a:lnTo>
                  <a:lnTo>
                    <a:pt x="382143" y="48387"/>
                  </a:lnTo>
                  <a:lnTo>
                    <a:pt x="382143" y="34417"/>
                  </a:lnTo>
                  <a:lnTo>
                    <a:pt x="449707" y="34417"/>
                  </a:lnTo>
                  <a:lnTo>
                    <a:pt x="449707" y="48260"/>
                  </a:lnTo>
                  <a:lnTo>
                    <a:pt x="469138" y="48260"/>
                  </a:lnTo>
                  <a:lnTo>
                    <a:pt x="469138" y="34417"/>
                  </a:lnTo>
                  <a:lnTo>
                    <a:pt x="469138" y="34036"/>
                  </a:lnTo>
                  <a:lnTo>
                    <a:pt x="469138" y="19177"/>
                  </a:lnTo>
                  <a:close/>
                </a:path>
                <a:path w="1361439" h="179705">
                  <a:moveTo>
                    <a:pt x="469138" y="3683"/>
                  </a:moveTo>
                  <a:lnTo>
                    <a:pt x="449707" y="3683"/>
                  </a:lnTo>
                  <a:lnTo>
                    <a:pt x="449707" y="19050"/>
                  </a:lnTo>
                  <a:lnTo>
                    <a:pt x="469138" y="19050"/>
                  </a:lnTo>
                  <a:lnTo>
                    <a:pt x="469138" y="3683"/>
                  </a:lnTo>
                  <a:close/>
                </a:path>
                <a:path w="1361439" h="179705">
                  <a:moveTo>
                    <a:pt x="470281" y="106807"/>
                  </a:moveTo>
                  <a:lnTo>
                    <a:pt x="360045" y="106807"/>
                  </a:lnTo>
                  <a:lnTo>
                    <a:pt x="360045" y="122047"/>
                  </a:lnTo>
                  <a:lnTo>
                    <a:pt x="450596" y="122047"/>
                  </a:lnTo>
                  <a:lnTo>
                    <a:pt x="450596" y="157607"/>
                  </a:lnTo>
                  <a:lnTo>
                    <a:pt x="470281" y="157607"/>
                  </a:lnTo>
                  <a:lnTo>
                    <a:pt x="470281" y="122047"/>
                  </a:lnTo>
                  <a:lnTo>
                    <a:pt x="470281" y="106807"/>
                  </a:lnTo>
                  <a:close/>
                </a:path>
                <a:path w="1361439" h="179705">
                  <a:moveTo>
                    <a:pt x="487680" y="75438"/>
                  </a:moveTo>
                  <a:lnTo>
                    <a:pt x="344170" y="75438"/>
                  </a:lnTo>
                  <a:lnTo>
                    <a:pt x="344170" y="91186"/>
                  </a:lnTo>
                  <a:lnTo>
                    <a:pt x="406019" y="91186"/>
                  </a:lnTo>
                  <a:lnTo>
                    <a:pt x="406019" y="106299"/>
                  </a:lnTo>
                  <a:lnTo>
                    <a:pt x="425450" y="106299"/>
                  </a:lnTo>
                  <a:lnTo>
                    <a:pt x="425450" y="91186"/>
                  </a:lnTo>
                  <a:lnTo>
                    <a:pt x="487680" y="91186"/>
                  </a:lnTo>
                  <a:lnTo>
                    <a:pt x="487680" y="75438"/>
                  </a:lnTo>
                  <a:close/>
                </a:path>
                <a:path w="1361439" h="179705">
                  <a:moveTo>
                    <a:pt x="543560" y="15748"/>
                  </a:moveTo>
                  <a:lnTo>
                    <a:pt x="523367" y="15748"/>
                  </a:lnTo>
                  <a:lnTo>
                    <a:pt x="486918" y="179451"/>
                  </a:lnTo>
                  <a:lnTo>
                    <a:pt x="507111" y="179451"/>
                  </a:lnTo>
                  <a:lnTo>
                    <a:pt x="543560" y="15748"/>
                  </a:lnTo>
                  <a:close/>
                </a:path>
                <a:path w="1361439" h="179705">
                  <a:moveTo>
                    <a:pt x="680339" y="75565"/>
                  </a:moveTo>
                  <a:lnTo>
                    <a:pt x="645388" y="60337"/>
                  </a:lnTo>
                  <a:lnTo>
                    <a:pt x="623951" y="29337"/>
                  </a:lnTo>
                  <a:lnTo>
                    <a:pt x="623951" y="9652"/>
                  </a:lnTo>
                  <a:lnTo>
                    <a:pt x="602996" y="9652"/>
                  </a:lnTo>
                  <a:lnTo>
                    <a:pt x="591781" y="50228"/>
                  </a:lnTo>
                  <a:lnTo>
                    <a:pt x="554596" y="73812"/>
                  </a:lnTo>
                  <a:lnTo>
                    <a:pt x="546862" y="75565"/>
                  </a:lnTo>
                  <a:lnTo>
                    <a:pt x="555371" y="91948"/>
                  </a:lnTo>
                  <a:lnTo>
                    <a:pt x="590296" y="76708"/>
                  </a:lnTo>
                  <a:lnTo>
                    <a:pt x="613537" y="49530"/>
                  </a:lnTo>
                  <a:lnTo>
                    <a:pt x="617842" y="57162"/>
                  </a:lnTo>
                  <a:lnTo>
                    <a:pt x="653186" y="86144"/>
                  </a:lnTo>
                  <a:lnTo>
                    <a:pt x="671830" y="91948"/>
                  </a:lnTo>
                  <a:lnTo>
                    <a:pt x="680339" y="75565"/>
                  </a:lnTo>
                  <a:close/>
                </a:path>
                <a:path w="1361439" h="179705">
                  <a:moveTo>
                    <a:pt x="686054" y="121285"/>
                  </a:moveTo>
                  <a:lnTo>
                    <a:pt x="542417" y="121285"/>
                  </a:lnTo>
                  <a:lnTo>
                    <a:pt x="542417" y="137287"/>
                  </a:lnTo>
                  <a:lnTo>
                    <a:pt x="686054" y="137287"/>
                  </a:lnTo>
                  <a:lnTo>
                    <a:pt x="686054" y="121285"/>
                  </a:lnTo>
                  <a:close/>
                </a:path>
                <a:path w="1361439" h="179705">
                  <a:moveTo>
                    <a:pt x="770255" y="14986"/>
                  </a:moveTo>
                  <a:lnTo>
                    <a:pt x="750824" y="14986"/>
                  </a:lnTo>
                  <a:lnTo>
                    <a:pt x="750824" y="30480"/>
                  </a:lnTo>
                  <a:lnTo>
                    <a:pt x="750824" y="102743"/>
                  </a:lnTo>
                  <a:lnTo>
                    <a:pt x="714883" y="102743"/>
                  </a:lnTo>
                  <a:lnTo>
                    <a:pt x="714883" y="30480"/>
                  </a:lnTo>
                  <a:lnTo>
                    <a:pt x="750824" y="30480"/>
                  </a:lnTo>
                  <a:lnTo>
                    <a:pt x="750824" y="14986"/>
                  </a:lnTo>
                  <a:lnTo>
                    <a:pt x="695706" y="14986"/>
                  </a:lnTo>
                  <a:lnTo>
                    <a:pt x="695706" y="118237"/>
                  </a:lnTo>
                  <a:lnTo>
                    <a:pt x="770255" y="118237"/>
                  </a:lnTo>
                  <a:lnTo>
                    <a:pt x="770255" y="102743"/>
                  </a:lnTo>
                  <a:lnTo>
                    <a:pt x="770255" y="30480"/>
                  </a:lnTo>
                  <a:lnTo>
                    <a:pt x="770255" y="14986"/>
                  </a:lnTo>
                  <a:close/>
                </a:path>
                <a:path w="1361439" h="179705">
                  <a:moveTo>
                    <a:pt x="837819" y="60452"/>
                  </a:moveTo>
                  <a:lnTo>
                    <a:pt x="813562" y="60452"/>
                  </a:lnTo>
                  <a:lnTo>
                    <a:pt x="813562" y="0"/>
                  </a:lnTo>
                  <a:lnTo>
                    <a:pt x="793877" y="0"/>
                  </a:lnTo>
                  <a:lnTo>
                    <a:pt x="793877" y="157099"/>
                  </a:lnTo>
                  <a:lnTo>
                    <a:pt x="813562" y="157099"/>
                  </a:lnTo>
                  <a:lnTo>
                    <a:pt x="813562" y="76708"/>
                  </a:lnTo>
                  <a:lnTo>
                    <a:pt x="837819" y="76708"/>
                  </a:lnTo>
                  <a:lnTo>
                    <a:pt x="837819" y="60452"/>
                  </a:lnTo>
                  <a:close/>
                </a:path>
                <a:path w="1361439" h="179705">
                  <a:moveTo>
                    <a:pt x="966089" y="82296"/>
                  </a:moveTo>
                  <a:lnTo>
                    <a:pt x="875411" y="82296"/>
                  </a:lnTo>
                  <a:lnTo>
                    <a:pt x="875411" y="62230"/>
                  </a:lnTo>
                  <a:lnTo>
                    <a:pt x="961263" y="62230"/>
                  </a:lnTo>
                  <a:lnTo>
                    <a:pt x="961263" y="46863"/>
                  </a:lnTo>
                  <a:lnTo>
                    <a:pt x="875411" y="46863"/>
                  </a:lnTo>
                  <a:lnTo>
                    <a:pt x="875411" y="27940"/>
                  </a:lnTo>
                  <a:lnTo>
                    <a:pt x="964692" y="27940"/>
                  </a:lnTo>
                  <a:lnTo>
                    <a:pt x="964692" y="12065"/>
                  </a:lnTo>
                  <a:lnTo>
                    <a:pt x="855345" y="12065"/>
                  </a:lnTo>
                  <a:lnTo>
                    <a:pt x="855345" y="97917"/>
                  </a:lnTo>
                  <a:lnTo>
                    <a:pt x="966089" y="97917"/>
                  </a:lnTo>
                  <a:lnTo>
                    <a:pt x="966089" y="82296"/>
                  </a:lnTo>
                  <a:close/>
                </a:path>
                <a:path w="1361439" h="179705">
                  <a:moveTo>
                    <a:pt x="981710" y="122428"/>
                  </a:moveTo>
                  <a:lnTo>
                    <a:pt x="838073" y="122428"/>
                  </a:lnTo>
                  <a:lnTo>
                    <a:pt x="838073" y="138430"/>
                  </a:lnTo>
                  <a:lnTo>
                    <a:pt x="981710" y="138430"/>
                  </a:lnTo>
                  <a:lnTo>
                    <a:pt x="981710" y="122428"/>
                  </a:lnTo>
                  <a:close/>
                </a:path>
                <a:path w="1361439" h="179705">
                  <a:moveTo>
                    <a:pt x="1113282" y="138303"/>
                  </a:moveTo>
                  <a:lnTo>
                    <a:pt x="1023239" y="138303"/>
                  </a:lnTo>
                  <a:lnTo>
                    <a:pt x="1023239" y="110109"/>
                  </a:lnTo>
                  <a:lnTo>
                    <a:pt x="1003554" y="110109"/>
                  </a:lnTo>
                  <a:lnTo>
                    <a:pt x="1003554" y="154178"/>
                  </a:lnTo>
                  <a:lnTo>
                    <a:pt x="1113282" y="154178"/>
                  </a:lnTo>
                  <a:lnTo>
                    <a:pt x="1113282" y="138303"/>
                  </a:lnTo>
                  <a:close/>
                </a:path>
                <a:path w="1361439" h="179705">
                  <a:moveTo>
                    <a:pt x="1129284" y="83058"/>
                  </a:moveTo>
                  <a:lnTo>
                    <a:pt x="1067054" y="83058"/>
                  </a:lnTo>
                  <a:lnTo>
                    <a:pt x="1067054" y="67056"/>
                  </a:lnTo>
                  <a:lnTo>
                    <a:pt x="1115187" y="67056"/>
                  </a:lnTo>
                  <a:lnTo>
                    <a:pt x="1115187" y="51816"/>
                  </a:lnTo>
                  <a:lnTo>
                    <a:pt x="1094613" y="51816"/>
                  </a:lnTo>
                  <a:lnTo>
                    <a:pt x="1094613" y="21844"/>
                  </a:lnTo>
                  <a:lnTo>
                    <a:pt x="1116203" y="21844"/>
                  </a:lnTo>
                  <a:lnTo>
                    <a:pt x="1116203" y="6350"/>
                  </a:lnTo>
                  <a:lnTo>
                    <a:pt x="1074928" y="6350"/>
                  </a:lnTo>
                  <a:lnTo>
                    <a:pt x="1074928" y="21844"/>
                  </a:lnTo>
                  <a:lnTo>
                    <a:pt x="1074928" y="51816"/>
                  </a:lnTo>
                  <a:lnTo>
                    <a:pt x="1039876" y="51816"/>
                  </a:lnTo>
                  <a:lnTo>
                    <a:pt x="1039876" y="21844"/>
                  </a:lnTo>
                  <a:lnTo>
                    <a:pt x="1074928" y="21844"/>
                  </a:lnTo>
                  <a:lnTo>
                    <a:pt x="1074928" y="6350"/>
                  </a:lnTo>
                  <a:lnTo>
                    <a:pt x="998601" y="6350"/>
                  </a:lnTo>
                  <a:lnTo>
                    <a:pt x="998601" y="21844"/>
                  </a:lnTo>
                  <a:lnTo>
                    <a:pt x="1020191" y="21844"/>
                  </a:lnTo>
                  <a:lnTo>
                    <a:pt x="1020191" y="51816"/>
                  </a:lnTo>
                  <a:lnTo>
                    <a:pt x="999490" y="51816"/>
                  </a:lnTo>
                  <a:lnTo>
                    <a:pt x="999490" y="67056"/>
                  </a:lnTo>
                  <a:lnTo>
                    <a:pt x="1047623" y="67056"/>
                  </a:lnTo>
                  <a:lnTo>
                    <a:pt x="1047623" y="83058"/>
                  </a:lnTo>
                  <a:lnTo>
                    <a:pt x="985774" y="83058"/>
                  </a:lnTo>
                  <a:lnTo>
                    <a:pt x="985774" y="98806"/>
                  </a:lnTo>
                  <a:lnTo>
                    <a:pt x="1129284" y="98806"/>
                  </a:lnTo>
                  <a:lnTo>
                    <a:pt x="1129284" y="83058"/>
                  </a:lnTo>
                  <a:close/>
                </a:path>
                <a:path w="1361439" h="179705">
                  <a:moveTo>
                    <a:pt x="1294879" y="122301"/>
                  </a:moveTo>
                  <a:lnTo>
                    <a:pt x="1292733" y="117221"/>
                  </a:lnTo>
                  <a:lnTo>
                    <a:pt x="1290116" y="114681"/>
                  </a:lnTo>
                  <a:lnTo>
                    <a:pt x="1288288" y="112903"/>
                  </a:lnTo>
                  <a:lnTo>
                    <a:pt x="1283970" y="108585"/>
                  </a:lnTo>
                  <a:lnTo>
                    <a:pt x="1277620" y="105283"/>
                  </a:lnTo>
                  <a:lnTo>
                    <a:pt x="1275207" y="104609"/>
                  </a:lnTo>
                  <a:lnTo>
                    <a:pt x="1275207" y="123952"/>
                  </a:lnTo>
                  <a:lnTo>
                    <a:pt x="1275207" y="132969"/>
                  </a:lnTo>
                  <a:lnTo>
                    <a:pt x="1240155" y="142113"/>
                  </a:lnTo>
                  <a:lnTo>
                    <a:pt x="1232103" y="141909"/>
                  </a:lnTo>
                  <a:lnTo>
                    <a:pt x="1205103" y="132969"/>
                  </a:lnTo>
                  <a:lnTo>
                    <a:pt x="1205230" y="128397"/>
                  </a:lnTo>
                  <a:lnTo>
                    <a:pt x="1205103" y="123952"/>
                  </a:lnTo>
                  <a:lnTo>
                    <a:pt x="1240155" y="114681"/>
                  </a:lnTo>
                  <a:lnTo>
                    <a:pt x="1248194" y="114896"/>
                  </a:lnTo>
                  <a:lnTo>
                    <a:pt x="1275207" y="123952"/>
                  </a:lnTo>
                  <a:lnTo>
                    <a:pt x="1275207" y="104609"/>
                  </a:lnTo>
                  <a:lnTo>
                    <a:pt x="1240155" y="99695"/>
                  </a:lnTo>
                  <a:lnTo>
                    <a:pt x="1231950" y="99898"/>
                  </a:lnTo>
                  <a:lnTo>
                    <a:pt x="1191895" y="112903"/>
                  </a:lnTo>
                  <a:lnTo>
                    <a:pt x="1185418" y="122301"/>
                  </a:lnTo>
                  <a:lnTo>
                    <a:pt x="1185418" y="134366"/>
                  </a:lnTo>
                  <a:lnTo>
                    <a:pt x="1224343" y="156260"/>
                  </a:lnTo>
                  <a:lnTo>
                    <a:pt x="1240155" y="157099"/>
                  </a:lnTo>
                  <a:lnTo>
                    <a:pt x="1248397" y="156895"/>
                  </a:lnTo>
                  <a:lnTo>
                    <a:pt x="1288415" y="143891"/>
                  </a:lnTo>
                  <a:lnTo>
                    <a:pt x="1290180" y="142113"/>
                  </a:lnTo>
                  <a:lnTo>
                    <a:pt x="1292733" y="139573"/>
                  </a:lnTo>
                  <a:lnTo>
                    <a:pt x="1294879" y="134366"/>
                  </a:lnTo>
                  <a:lnTo>
                    <a:pt x="1294879" y="122301"/>
                  </a:lnTo>
                  <a:close/>
                </a:path>
                <a:path w="1361439" h="179705">
                  <a:moveTo>
                    <a:pt x="1295768" y="44958"/>
                  </a:moveTo>
                  <a:lnTo>
                    <a:pt x="1205865" y="44958"/>
                  </a:lnTo>
                  <a:lnTo>
                    <a:pt x="1205865" y="20828"/>
                  </a:lnTo>
                  <a:lnTo>
                    <a:pt x="1294879" y="20828"/>
                  </a:lnTo>
                  <a:lnTo>
                    <a:pt x="1294879" y="4953"/>
                  </a:lnTo>
                  <a:lnTo>
                    <a:pt x="1186434" y="4953"/>
                  </a:lnTo>
                  <a:lnTo>
                    <a:pt x="1186434" y="60452"/>
                  </a:lnTo>
                  <a:lnTo>
                    <a:pt x="1295768" y="60452"/>
                  </a:lnTo>
                  <a:lnTo>
                    <a:pt x="1295768" y="44958"/>
                  </a:lnTo>
                  <a:close/>
                </a:path>
                <a:path w="1361439" h="179705">
                  <a:moveTo>
                    <a:pt x="1312291" y="72898"/>
                  </a:moveTo>
                  <a:lnTo>
                    <a:pt x="1168781" y="72898"/>
                  </a:lnTo>
                  <a:lnTo>
                    <a:pt x="1168781" y="88900"/>
                  </a:lnTo>
                  <a:lnTo>
                    <a:pt x="1312291" y="88900"/>
                  </a:lnTo>
                  <a:lnTo>
                    <a:pt x="1312291" y="72898"/>
                  </a:lnTo>
                  <a:close/>
                </a:path>
                <a:path w="1361439" h="179705">
                  <a:moveTo>
                    <a:pt x="1361186" y="97028"/>
                  </a:moveTo>
                  <a:lnTo>
                    <a:pt x="1355471" y="54737"/>
                  </a:lnTo>
                  <a:lnTo>
                    <a:pt x="1338961" y="15748"/>
                  </a:lnTo>
                  <a:lnTo>
                    <a:pt x="1315085" y="15748"/>
                  </a:lnTo>
                  <a:lnTo>
                    <a:pt x="1320393" y="24714"/>
                  </a:lnTo>
                  <a:lnTo>
                    <a:pt x="1325079" y="34074"/>
                  </a:lnTo>
                  <a:lnTo>
                    <a:pt x="1337310" y="75349"/>
                  </a:lnTo>
                  <a:lnTo>
                    <a:pt x="1338961" y="97536"/>
                  </a:lnTo>
                  <a:lnTo>
                    <a:pt x="1338503" y="108686"/>
                  </a:lnTo>
                  <a:lnTo>
                    <a:pt x="1329156" y="151168"/>
                  </a:lnTo>
                  <a:lnTo>
                    <a:pt x="1315085" y="179451"/>
                  </a:lnTo>
                  <a:lnTo>
                    <a:pt x="1338961" y="179451"/>
                  </a:lnTo>
                  <a:lnTo>
                    <a:pt x="1355471" y="140081"/>
                  </a:lnTo>
                  <a:lnTo>
                    <a:pt x="1360817" y="108077"/>
                  </a:lnTo>
                  <a:lnTo>
                    <a:pt x="1361186" y="97028"/>
                  </a:lnTo>
                  <a:close/>
                </a:path>
              </a:pathLst>
            </a:custGeom>
            <a:solidFill>
              <a:srgbClr val="79A0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72611" y="2062352"/>
            <a:ext cx="131825" cy="156718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3553967" y="2062226"/>
            <a:ext cx="434340" cy="158115"/>
          </a:xfrm>
          <a:custGeom>
            <a:avLst/>
            <a:gdLst/>
            <a:ahLst/>
            <a:cxnLst/>
            <a:rect l="l" t="t" r="r" b="b"/>
            <a:pathLst>
              <a:path w="434339" h="158114">
                <a:moveTo>
                  <a:pt x="328041" y="110235"/>
                </a:moveTo>
                <a:lnTo>
                  <a:pt x="308356" y="110235"/>
                </a:lnTo>
                <a:lnTo>
                  <a:pt x="308356" y="154304"/>
                </a:lnTo>
                <a:lnTo>
                  <a:pt x="418084" y="154304"/>
                </a:lnTo>
                <a:lnTo>
                  <a:pt x="418084" y="138429"/>
                </a:lnTo>
                <a:lnTo>
                  <a:pt x="328041" y="138429"/>
                </a:lnTo>
                <a:lnTo>
                  <a:pt x="328041" y="110235"/>
                </a:lnTo>
                <a:close/>
              </a:path>
              <a:path w="434339" h="158114">
                <a:moveTo>
                  <a:pt x="274955" y="73659"/>
                </a:moveTo>
                <a:lnTo>
                  <a:pt x="255397" y="73659"/>
                </a:lnTo>
                <a:lnTo>
                  <a:pt x="255397" y="157606"/>
                </a:lnTo>
                <a:lnTo>
                  <a:pt x="274955" y="157606"/>
                </a:lnTo>
                <a:lnTo>
                  <a:pt x="274955" y="73659"/>
                </a:lnTo>
                <a:close/>
              </a:path>
              <a:path w="434339" h="158114">
                <a:moveTo>
                  <a:pt x="192786" y="11302"/>
                </a:moveTo>
                <a:lnTo>
                  <a:pt x="177927" y="11302"/>
                </a:lnTo>
                <a:lnTo>
                  <a:pt x="171069" y="13589"/>
                </a:lnTo>
                <a:lnTo>
                  <a:pt x="148381" y="44267"/>
                </a:lnTo>
                <a:lnTo>
                  <a:pt x="145542" y="67055"/>
                </a:lnTo>
                <a:lnTo>
                  <a:pt x="145853" y="75176"/>
                </a:lnTo>
                <a:lnTo>
                  <a:pt x="158877" y="111251"/>
                </a:lnTo>
                <a:lnTo>
                  <a:pt x="177927" y="122808"/>
                </a:lnTo>
                <a:lnTo>
                  <a:pt x="193040" y="122808"/>
                </a:lnTo>
                <a:lnTo>
                  <a:pt x="199517" y="120776"/>
                </a:lnTo>
                <a:lnTo>
                  <a:pt x="211328" y="112775"/>
                </a:lnTo>
                <a:lnTo>
                  <a:pt x="216027" y="107060"/>
                </a:lnTo>
                <a:lnTo>
                  <a:pt x="216946" y="105155"/>
                </a:lnTo>
                <a:lnTo>
                  <a:pt x="181483" y="105155"/>
                </a:lnTo>
                <a:lnTo>
                  <a:pt x="177673" y="103631"/>
                </a:lnTo>
                <a:lnTo>
                  <a:pt x="171069" y="97535"/>
                </a:lnTo>
                <a:lnTo>
                  <a:pt x="168529" y="93218"/>
                </a:lnTo>
                <a:lnTo>
                  <a:pt x="166878" y="87502"/>
                </a:lnTo>
                <a:lnTo>
                  <a:pt x="165100" y="81788"/>
                </a:lnTo>
                <a:lnTo>
                  <a:pt x="164242" y="75176"/>
                </a:lnTo>
                <a:lnTo>
                  <a:pt x="164242" y="58935"/>
                </a:lnTo>
                <a:lnTo>
                  <a:pt x="165100" y="52324"/>
                </a:lnTo>
                <a:lnTo>
                  <a:pt x="166878" y="46735"/>
                </a:lnTo>
                <a:lnTo>
                  <a:pt x="168529" y="41021"/>
                </a:lnTo>
                <a:lnTo>
                  <a:pt x="171069" y="36702"/>
                </a:lnTo>
                <a:lnTo>
                  <a:pt x="177673" y="30606"/>
                </a:lnTo>
                <a:lnTo>
                  <a:pt x="181483" y="29082"/>
                </a:lnTo>
                <a:lnTo>
                  <a:pt x="216805" y="29082"/>
                </a:lnTo>
                <a:lnTo>
                  <a:pt x="215265" y="26162"/>
                </a:lnTo>
                <a:lnTo>
                  <a:pt x="210693" y="20700"/>
                </a:lnTo>
                <a:lnTo>
                  <a:pt x="204978" y="17018"/>
                </a:lnTo>
                <a:lnTo>
                  <a:pt x="199262" y="13207"/>
                </a:lnTo>
                <a:lnTo>
                  <a:pt x="192786" y="11302"/>
                </a:lnTo>
                <a:close/>
              </a:path>
              <a:path w="434339" h="158114">
                <a:moveTo>
                  <a:pt x="216805" y="29082"/>
                </a:moveTo>
                <a:lnTo>
                  <a:pt x="190119" y="29082"/>
                </a:lnTo>
                <a:lnTo>
                  <a:pt x="194056" y="30606"/>
                </a:lnTo>
                <a:lnTo>
                  <a:pt x="197231" y="33654"/>
                </a:lnTo>
                <a:lnTo>
                  <a:pt x="207613" y="58935"/>
                </a:lnTo>
                <a:lnTo>
                  <a:pt x="207613" y="75176"/>
                </a:lnTo>
                <a:lnTo>
                  <a:pt x="197231" y="100583"/>
                </a:lnTo>
                <a:lnTo>
                  <a:pt x="194056" y="103631"/>
                </a:lnTo>
                <a:lnTo>
                  <a:pt x="190119" y="105155"/>
                </a:lnTo>
                <a:lnTo>
                  <a:pt x="216946" y="105155"/>
                </a:lnTo>
                <a:lnTo>
                  <a:pt x="225933" y="73659"/>
                </a:lnTo>
                <a:lnTo>
                  <a:pt x="274955" y="73659"/>
                </a:lnTo>
                <a:lnTo>
                  <a:pt x="274955" y="57784"/>
                </a:lnTo>
                <a:lnTo>
                  <a:pt x="225679" y="57784"/>
                </a:lnTo>
                <a:lnTo>
                  <a:pt x="224752" y="50970"/>
                </a:lnTo>
                <a:lnTo>
                  <a:pt x="223313" y="44608"/>
                </a:lnTo>
                <a:lnTo>
                  <a:pt x="221374" y="38675"/>
                </a:lnTo>
                <a:lnTo>
                  <a:pt x="218948" y="33147"/>
                </a:lnTo>
                <a:lnTo>
                  <a:pt x="216805" y="29082"/>
                </a:lnTo>
                <a:close/>
              </a:path>
              <a:path w="434339" h="158114">
                <a:moveTo>
                  <a:pt x="274955" y="0"/>
                </a:moveTo>
                <a:lnTo>
                  <a:pt x="255397" y="0"/>
                </a:lnTo>
                <a:lnTo>
                  <a:pt x="255397" y="57784"/>
                </a:lnTo>
                <a:lnTo>
                  <a:pt x="274955" y="57784"/>
                </a:lnTo>
                <a:lnTo>
                  <a:pt x="274955" y="0"/>
                </a:lnTo>
                <a:close/>
              </a:path>
              <a:path w="434339" h="158114">
                <a:moveTo>
                  <a:pt x="49022" y="11302"/>
                </a:moveTo>
                <a:lnTo>
                  <a:pt x="33147" y="11302"/>
                </a:lnTo>
                <a:lnTo>
                  <a:pt x="26162" y="13589"/>
                </a:lnTo>
                <a:lnTo>
                  <a:pt x="19939" y="18288"/>
                </a:lnTo>
                <a:lnTo>
                  <a:pt x="13716" y="22859"/>
                </a:lnTo>
                <a:lnTo>
                  <a:pt x="343" y="58935"/>
                </a:lnTo>
                <a:lnTo>
                  <a:pt x="0" y="67055"/>
                </a:lnTo>
                <a:lnTo>
                  <a:pt x="333" y="75176"/>
                </a:lnTo>
                <a:lnTo>
                  <a:pt x="13716" y="111251"/>
                </a:lnTo>
                <a:lnTo>
                  <a:pt x="33147" y="122808"/>
                </a:lnTo>
                <a:lnTo>
                  <a:pt x="49022" y="122808"/>
                </a:lnTo>
                <a:lnTo>
                  <a:pt x="56134" y="120523"/>
                </a:lnTo>
                <a:lnTo>
                  <a:pt x="62357" y="115950"/>
                </a:lnTo>
                <a:lnTo>
                  <a:pt x="68580" y="111251"/>
                </a:lnTo>
                <a:lnTo>
                  <a:pt x="73241" y="105155"/>
                </a:lnTo>
                <a:lnTo>
                  <a:pt x="36703" y="105155"/>
                </a:lnTo>
                <a:lnTo>
                  <a:pt x="32766" y="103631"/>
                </a:lnTo>
                <a:lnTo>
                  <a:pt x="29464" y="100583"/>
                </a:lnTo>
                <a:lnTo>
                  <a:pt x="26035" y="97535"/>
                </a:lnTo>
                <a:lnTo>
                  <a:pt x="23495" y="93218"/>
                </a:lnTo>
                <a:lnTo>
                  <a:pt x="19685" y="81788"/>
                </a:lnTo>
                <a:lnTo>
                  <a:pt x="18827" y="75176"/>
                </a:lnTo>
                <a:lnTo>
                  <a:pt x="18827" y="58935"/>
                </a:lnTo>
                <a:lnTo>
                  <a:pt x="19685" y="52324"/>
                </a:lnTo>
                <a:lnTo>
                  <a:pt x="23495" y="41021"/>
                </a:lnTo>
                <a:lnTo>
                  <a:pt x="26035" y="36702"/>
                </a:lnTo>
                <a:lnTo>
                  <a:pt x="29464" y="33654"/>
                </a:lnTo>
                <a:lnTo>
                  <a:pt x="32766" y="30606"/>
                </a:lnTo>
                <a:lnTo>
                  <a:pt x="36703" y="29082"/>
                </a:lnTo>
                <a:lnTo>
                  <a:pt x="73342" y="29082"/>
                </a:lnTo>
                <a:lnTo>
                  <a:pt x="68580" y="22732"/>
                </a:lnTo>
                <a:lnTo>
                  <a:pt x="56134" y="13589"/>
                </a:lnTo>
                <a:lnTo>
                  <a:pt x="49022" y="11302"/>
                </a:lnTo>
                <a:close/>
              </a:path>
              <a:path w="434339" h="158114">
                <a:moveTo>
                  <a:pt x="73342" y="29082"/>
                </a:moveTo>
                <a:lnTo>
                  <a:pt x="45466" y="29082"/>
                </a:lnTo>
                <a:lnTo>
                  <a:pt x="49403" y="30606"/>
                </a:lnTo>
                <a:lnTo>
                  <a:pt x="52832" y="33654"/>
                </a:lnTo>
                <a:lnTo>
                  <a:pt x="56134" y="36702"/>
                </a:lnTo>
                <a:lnTo>
                  <a:pt x="58801" y="41021"/>
                </a:lnTo>
                <a:lnTo>
                  <a:pt x="60706" y="46735"/>
                </a:lnTo>
                <a:lnTo>
                  <a:pt x="62611" y="52324"/>
                </a:lnTo>
                <a:lnTo>
                  <a:pt x="63468" y="58935"/>
                </a:lnTo>
                <a:lnTo>
                  <a:pt x="63468" y="75176"/>
                </a:lnTo>
                <a:lnTo>
                  <a:pt x="62611" y="81788"/>
                </a:lnTo>
                <a:lnTo>
                  <a:pt x="45466" y="105155"/>
                </a:lnTo>
                <a:lnTo>
                  <a:pt x="73241" y="105155"/>
                </a:lnTo>
                <a:lnTo>
                  <a:pt x="82296" y="67055"/>
                </a:lnTo>
                <a:lnTo>
                  <a:pt x="81962" y="58935"/>
                </a:lnTo>
                <a:lnTo>
                  <a:pt x="80962" y="51339"/>
                </a:lnTo>
                <a:lnTo>
                  <a:pt x="79295" y="44267"/>
                </a:lnTo>
                <a:lnTo>
                  <a:pt x="76962" y="37719"/>
                </a:lnTo>
                <a:lnTo>
                  <a:pt x="73533" y="29337"/>
                </a:lnTo>
                <a:lnTo>
                  <a:pt x="73342" y="29082"/>
                </a:lnTo>
                <a:close/>
              </a:path>
              <a:path w="434339" h="158114">
                <a:moveTo>
                  <a:pt x="434086" y="83184"/>
                </a:moveTo>
                <a:lnTo>
                  <a:pt x="290576" y="83184"/>
                </a:lnTo>
                <a:lnTo>
                  <a:pt x="290576" y="98932"/>
                </a:lnTo>
                <a:lnTo>
                  <a:pt x="434086" y="98932"/>
                </a:lnTo>
                <a:lnTo>
                  <a:pt x="434086" y="83184"/>
                </a:lnTo>
                <a:close/>
              </a:path>
              <a:path w="434339" h="158114">
                <a:moveTo>
                  <a:pt x="371856" y="67182"/>
                </a:moveTo>
                <a:lnTo>
                  <a:pt x="352425" y="67182"/>
                </a:lnTo>
                <a:lnTo>
                  <a:pt x="352425" y="83184"/>
                </a:lnTo>
                <a:lnTo>
                  <a:pt x="371856" y="83184"/>
                </a:lnTo>
                <a:lnTo>
                  <a:pt x="371856" y="67182"/>
                </a:lnTo>
                <a:close/>
              </a:path>
              <a:path w="434339" h="158114">
                <a:moveTo>
                  <a:pt x="419989" y="51943"/>
                </a:moveTo>
                <a:lnTo>
                  <a:pt x="304292" y="51943"/>
                </a:lnTo>
                <a:lnTo>
                  <a:pt x="304292" y="67182"/>
                </a:lnTo>
                <a:lnTo>
                  <a:pt x="419989" y="67182"/>
                </a:lnTo>
                <a:lnTo>
                  <a:pt x="419989" y="51943"/>
                </a:lnTo>
                <a:close/>
              </a:path>
              <a:path w="434339" h="158114">
                <a:moveTo>
                  <a:pt x="344678" y="21971"/>
                </a:moveTo>
                <a:lnTo>
                  <a:pt x="324993" y="21971"/>
                </a:lnTo>
                <a:lnTo>
                  <a:pt x="324993" y="51943"/>
                </a:lnTo>
                <a:lnTo>
                  <a:pt x="344678" y="51943"/>
                </a:lnTo>
                <a:lnTo>
                  <a:pt x="344678" y="21971"/>
                </a:lnTo>
                <a:close/>
              </a:path>
              <a:path w="434339" h="158114">
                <a:moveTo>
                  <a:pt x="399415" y="21971"/>
                </a:moveTo>
                <a:lnTo>
                  <a:pt x="379730" y="21971"/>
                </a:lnTo>
                <a:lnTo>
                  <a:pt x="379730" y="51943"/>
                </a:lnTo>
                <a:lnTo>
                  <a:pt x="399415" y="51943"/>
                </a:lnTo>
                <a:lnTo>
                  <a:pt x="399415" y="21971"/>
                </a:lnTo>
                <a:close/>
              </a:path>
              <a:path w="434339" h="158114">
                <a:moveTo>
                  <a:pt x="421005" y="6476"/>
                </a:moveTo>
                <a:lnTo>
                  <a:pt x="303403" y="6476"/>
                </a:lnTo>
                <a:lnTo>
                  <a:pt x="303403" y="21971"/>
                </a:lnTo>
                <a:lnTo>
                  <a:pt x="421005" y="21971"/>
                </a:lnTo>
                <a:lnTo>
                  <a:pt x="421005" y="6476"/>
                </a:lnTo>
                <a:close/>
              </a:path>
              <a:path w="434339" h="158114">
                <a:moveTo>
                  <a:pt x="125857" y="0"/>
                </a:moveTo>
                <a:lnTo>
                  <a:pt x="106299" y="0"/>
                </a:lnTo>
                <a:lnTo>
                  <a:pt x="106299" y="157606"/>
                </a:lnTo>
                <a:lnTo>
                  <a:pt x="125857" y="157606"/>
                </a:lnTo>
                <a:lnTo>
                  <a:pt x="125857" y="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35298" y="2062225"/>
            <a:ext cx="524510" cy="179705"/>
          </a:xfrm>
          <a:custGeom>
            <a:avLst/>
            <a:gdLst/>
            <a:ahLst/>
            <a:cxnLst/>
            <a:rect l="l" t="t" r="r" b="b"/>
            <a:pathLst>
              <a:path w="524510" h="179705">
                <a:moveTo>
                  <a:pt x="46101" y="15875"/>
                </a:moveTo>
                <a:lnTo>
                  <a:pt x="22225" y="15875"/>
                </a:lnTo>
                <a:lnTo>
                  <a:pt x="17106" y="25260"/>
                </a:lnTo>
                <a:lnTo>
                  <a:pt x="3213" y="65722"/>
                </a:lnTo>
                <a:lnTo>
                  <a:pt x="0" y="98171"/>
                </a:lnTo>
                <a:lnTo>
                  <a:pt x="355" y="109042"/>
                </a:lnTo>
                <a:lnTo>
                  <a:pt x="8826" y="150736"/>
                </a:lnTo>
                <a:lnTo>
                  <a:pt x="22225" y="179578"/>
                </a:lnTo>
                <a:lnTo>
                  <a:pt x="46101" y="179578"/>
                </a:lnTo>
                <a:lnTo>
                  <a:pt x="40779" y="170535"/>
                </a:lnTo>
                <a:lnTo>
                  <a:pt x="36093" y="161099"/>
                </a:lnTo>
                <a:lnTo>
                  <a:pt x="23876" y="119761"/>
                </a:lnTo>
                <a:lnTo>
                  <a:pt x="22225" y="97663"/>
                </a:lnTo>
                <a:lnTo>
                  <a:pt x="22669" y="86448"/>
                </a:lnTo>
                <a:lnTo>
                  <a:pt x="32016" y="43992"/>
                </a:lnTo>
                <a:lnTo>
                  <a:pt x="40779" y="24841"/>
                </a:lnTo>
                <a:lnTo>
                  <a:pt x="46101" y="15875"/>
                </a:lnTo>
                <a:close/>
              </a:path>
              <a:path w="524510" h="179705">
                <a:moveTo>
                  <a:pt x="135890" y="67056"/>
                </a:moveTo>
                <a:lnTo>
                  <a:pt x="127127" y="29337"/>
                </a:lnTo>
                <a:lnTo>
                  <a:pt x="126923" y="29083"/>
                </a:lnTo>
                <a:lnTo>
                  <a:pt x="122174" y="22733"/>
                </a:lnTo>
                <a:lnTo>
                  <a:pt x="117055" y="18973"/>
                </a:lnTo>
                <a:lnTo>
                  <a:pt x="117055" y="58940"/>
                </a:lnTo>
                <a:lnTo>
                  <a:pt x="117055" y="75184"/>
                </a:lnTo>
                <a:lnTo>
                  <a:pt x="99060" y="105156"/>
                </a:lnTo>
                <a:lnTo>
                  <a:pt x="90297" y="105156"/>
                </a:lnTo>
                <a:lnTo>
                  <a:pt x="86360" y="103632"/>
                </a:lnTo>
                <a:lnTo>
                  <a:pt x="83058" y="100584"/>
                </a:lnTo>
                <a:lnTo>
                  <a:pt x="79629" y="97536"/>
                </a:lnTo>
                <a:lnTo>
                  <a:pt x="77089" y="93218"/>
                </a:lnTo>
                <a:lnTo>
                  <a:pt x="73279" y="81788"/>
                </a:lnTo>
                <a:lnTo>
                  <a:pt x="72415" y="75184"/>
                </a:lnTo>
                <a:lnTo>
                  <a:pt x="72415" y="58940"/>
                </a:lnTo>
                <a:lnTo>
                  <a:pt x="73279" y="52324"/>
                </a:lnTo>
                <a:lnTo>
                  <a:pt x="77089" y="41021"/>
                </a:lnTo>
                <a:lnTo>
                  <a:pt x="79629" y="36703"/>
                </a:lnTo>
                <a:lnTo>
                  <a:pt x="83058" y="33655"/>
                </a:lnTo>
                <a:lnTo>
                  <a:pt x="86360" y="30607"/>
                </a:lnTo>
                <a:lnTo>
                  <a:pt x="90297" y="29083"/>
                </a:lnTo>
                <a:lnTo>
                  <a:pt x="99060" y="29083"/>
                </a:lnTo>
                <a:lnTo>
                  <a:pt x="114300" y="46736"/>
                </a:lnTo>
                <a:lnTo>
                  <a:pt x="116205" y="52324"/>
                </a:lnTo>
                <a:lnTo>
                  <a:pt x="117055" y="58940"/>
                </a:lnTo>
                <a:lnTo>
                  <a:pt x="117055" y="18973"/>
                </a:lnTo>
                <a:lnTo>
                  <a:pt x="109728" y="13589"/>
                </a:lnTo>
                <a:lnTo>
                  <a:pt x="102616" y="11303"/>
                </a:lnTo>
                <a:lnTo>
                  <a:pt x="86741" y="11303"/>
                </a:lnTo>
                <a:lnTo>
                  <a:pt x="79756" y="13589"/>
                </a:lnTo>
                <a:lnTo>
                  <a:pt x="73533" y="18288"/>
                </a:lnTo>
                <a:lnTo>
                  <a:pt x="67310" y="22860"/>
                </a:lnTo>
                <a:lnTo>
                  <a:pt x="53936" y="58940"/>
                </a:lnTo>
                <a:lnTo>
                  <a:pt x="53594" y="67056"/>
                </a:lnTo>
                <a:lnTo>
                  <a:pt x="53924" y="75184"/>
                </a:lnTo>
                <a:lnTo>
                  <a:pt x="67310" y="111252"/>
                </a:lnTo>
                <a:lnTo>
                  <a:pt x="86741" y="122809"/>
                </a:lnTo>
                <a:lnTo>
                  <a:pt x="102616" y="122809"/>
                </a:lnTo>
                <a:lnTo>
                  <a:pt x="109728" y="120523"/>
                </a:lnTo>
                <a:lnTo>
                  <a:pt x="115951" y="115951"/>
                </a:lnTo>
                <a:lnTo>
                  <a:pt x="122174" y="111252"/>
                </a:lnTo>
                <a:lnTo>
                  <a:pt x="126834" y="105156"/>
                </a:lnTo>
                <a:lnTo>
                  <a:pt x="127127" y="104775"/>
                </a:lnTo>
                <a:lnTo>
                  <a:pt x="130556" y="96393"/>
                </a:lnTo>
                <a:lnTo>
                  <a:pt x="132880" y="89852"/>
                </a:lnTo>
                <a:lnTo>
                  <a:pt x="134556" y="82778"/>
                </a:lnTo>
                <a:lnTo>
                  <a:pt x="135547" y="75184"/>
                </a:lnTo>
                <a:lnTo>
                  <a:pt x="135890" y="67056"/>
                </a:lnTo>
                <a:close/>
              </a:path>
              <a:path w="524510" h="179705">
                <a:moveTo>
                  <a:pt x="179451" y="0"/>
                </a:moveTo>
                <a:lnTo>
                  <a:pt x="159893" y="0"/>
                </a:lnTo>
                <a:lnTo>
                  <a:pt x="159893" y="157607"/>
                </a:lnTo>
                <a:lnTo>
                  <a:pt x="179451" y="157607"/>
                </a:lnTo>
                <a:lnTo>
                  <a:pt x="179451" y="0"/>
                </a:lnTo>
                <a:close/>
              </a:path>
              <a:path w="524510" h="179705">
                <a:moveTo>
                  <a:pt x="328549" y="0"/>
                </a:moveTo>
                <a:lnTo>
                  <a:pt x="308991" y="0"/>
                </a:lnTo>
                <a:lnTo>
                  <a:pt x="308991" y="57785"/>
                </a:lnTo>
                <a:lnTo>
                  <a:pt x="279273" y="57785"/>
                </a:lnTo>
                <a:lnTo>
                  <a:pt x="270395" y="29083"/>
                </a:lnTo>
                <a:lnTo>
                  <a:pt x="268859" y="26162"/>
                </a:lnTo>
                <a:lnTo>
                  <a:pt x="264287" y="20701"/>
                </a:lnTo>
                <a:lnTo>
                  <a:pt x="261200" y="18719"/>
                </a:lnTo>
                <a:lnTo>
                  <a:pt x="261200" y="58940"/>
                </a:lnTo>
                <a:lnTo>
                  <a:pt x="261200" y="75184"/>
                </a:lnTo>
                <a:lnTo>
                  <a:pt x="250825" y="100584"/>
                </a:lnTo>
                <a:lnTo>
                  <a:pt x="247650" y="103632"/>
                </a:lnTo>
                <a:lnTo>
                  <a:pt x="243713" y="105156"/>
                </a:lnTo>
                <a:lnTo>
                  <a:pt x="235077" y="105156"/>
                </a:lnTo>
                <a:lnTo>
                  <a:pt x="231267" y="103632"/>
                </a:lnTo>
                <a:lnTo>
                  <a:pt x="224663" y="97536"/>
                </a:lnTo>
                <a:lnTo>
                  <a:pt x="222123" y="93218"/>
                </a:lnTo>
                <a:lnTo>
                  <a:pt x="220472" y="87503"/>
                </a:lnTo>
                <a:lnTo>
                  <a:pt x="218694" y="81788"/>
                </a:lnTo>
                <a:lnTo>
                  <a:pt x="217830" y="75184"/>
                </a:lnTo>
                <a:lnTo>
                  <a:pt x="217830" y="58940"/>
                </a:lnTo>
                <a:lnTo>
                  <a:pt x="218694" y="52324"/>
                </a:lnTo>
                <a:lnTo>
                  <a:pt x="220472" y="46736"/>
                </a:lnTo>
                <a:lnTo>
                  <a:pt x="222123" y="41021"/>
                </a:lnTo>
                <a:lnTo>
                  <a:pt x="224663" y="36703"/>
                </a:lnTo>
                <a:lnTo>
                  <a:pt x="231267" y="30607"/>
                </a:lnTo>
                <a:lnTo>
                  <a:pt x="235077" y="29083"/>
                </a:lnTo>
                <a:lnTo>
                  <a:pt x="243713" y="29083"/>
                </a:lnTo>
                <a:lnTo>
                  <a:pt x="247650" y="30607"/>
                </a:lnTo>
                <a:lnTo>
                  <a:pt x="250825" y="33655"/>
                </a:lnTo>
                <a:lnTo>
                  <a:pt x="254127" y="36703"/>
                </a:lnTo>
                <a:lnTo>
                  <a:pt x="256667" y="41021"/>
                </a:lnTo>
                <a:lnTo>
                  <a:pt x="258572" y="46736"/>
                </a:lnTo>
                <a:lnTo>
                  <a:pt x="260350" y="52324"/>
                </a:lnTo>
                <a:lnTo>
                  <a:pt x="261200" y="58940"/>
                </a:lnTo>
                <a:lnTo>
                  <a:pt x="261200" y="18719"/>
                </a:lnTo>
                <a:lnTo>
                  <a:pt x="258572" y="17018"/>
                </a:lnTo>
                <a:lnTo>
                  <a:pt x="252857" y="13208"/>
                </a:lnTo>
                <a:lnTo>
                  <a:pt x="246380" y="11303"/>
                </a:lnTo>
                <a:lnTo>
                  <a:pt x="231521" y="11303"/>
                </a:lnTo>
                <a:lnTo>
                  <a:pt x="224663" y="13589"/>
                </a:lnTo>
                <a:lnTo>
                  <a:pt x="201968" y="44272"/>
                </a:lnTo>
                <a:lnTo>
                  <a:pt x="199136" y="67056"/>
                </a:lnTo>
                <a:lnTo>
                  <a:pt x="199440" y="75184"/>
                </a:lnTo>
                <a:lnTo>
                  <a:pt x="212471" y="111252"/>
                </a:lnTo>
                <a:lnTo>
                  <a:pt x="231521" y="122809"/>
                </a:lnTo>
                <a:lnTo>
                  <a:pt x="246634" y="122809"/>
                </a:lnTo>
                <a:lnTo>
                  <a:pt x="253111" y="120777"/>
                </a:lnTo>
                <a:lnTo>
                  <a:pt x="264922" y="112776"/>
                </a:lnTo>
                <a:lnTo>
                  <a:pt x="269621" y="107061"/>
                </a:lnTo>
                <a:lnTo>
                  <a:pt x="270535" y="105156"/>
                </a:lnTo>
                <a:lnTo>
                  <a:pt x="273177" y="99695"/>
                </a:lnTo>
                <a:lnTo>
                  <a:pt x="275577" y="93865"/>
                </a:lnTo>
                <a:lnTo>
                  <a:pt x="277456" y="87503"/>
                </a:lnTo>
                <a:lnTo>
                  <a:pt x="278765" y="80860"/>
                </a:lnTo>
                <a:lnTo>
                  <a:pt x="279527" y="73660"/>
                </a:lnTo>
                <a:lnTo>
                  <a:pt x="308991" y="73660"/>
                </a:lnTo>
                <a:lnTo>
                  <a:pt x="308991" y="157607"/>
                </a:lnTo>
                <a:lnTo>
                  <a:pt x="328549" y="157607"/>
                </a:lnTo>
                <a:lnTo>
                  <a:pt x="328549" y="73660"/>
                </a:lnTo>
                <a:lnTo>
                  <a:pt x="328549" y="57785"/>
                </a:lnTo>
                <a:lnTo>
                  <a:pt x="328549" y="0"/>
                </a:lnTo>
                <a:close/>
              </a:path>
              <a:path w="524510" h="179705">
                <a:moveTo>
                  <a:pt x="421767" y="73152"/>
                </a:moveTo>
                <a:lnTo>
                  <a:pt x="396240" y="46355"/>
                </a:lnTo>
                <a:lnTo>
                  <a:pt x="394081" y="40640"/>
                </a:lnTo>
                <a:lnTo>
                  <a:pt x="392938" y="34671"/>
                </a:lnTo>
                <a:lnTo>
                  <a:pt x="392938" y="9779"/>
                </a:lnTo>
                <a:lnTo>
                  <a:pt x="374142" y="9779"/>
                </a:lnTo>
                <a:lnTo>
                  <a:pt x="374142" y="34671"/>
                </a:lnTo>
                <a:lnTo>
                  <a:pt x="372999" y="40767"/>
                </a:lnTo>
                <a:lnTo>
                  <a:pt x="370586" y="46863"/>
                </a:lnTo>
                <a:lnTo>
                  <a:pt x="368300" y="52832"/>
                </a:lnTo>
                <a:lnTo>
                  <a:pt x="364871" y="58420"/>
                </a:lnTo>
                <a:lnTo>
                  <a:pt x="355473" y="68580"/>
                </a:lnTo>
                <a:lnTo>
                  <a:pt x="349758" y="72517"/>
                </a:lnTo>
                <a:lnTo>
                  <a:pt x="342900" y="75565"/>
                </a:lnTo>
                <a:lnTo>
                  <a:pt x="353441" y="90551"/>
                </a:lnTo>
                <a:lnTo>
                  <a:pt x="383667" y="58801"/>
                </a:lnTo>
                <a:lnTo>
                  <a:pt x="386334" y="65405"/>
                </a:lnTo>
                <a:lnTo>
                  <a:pt x="390017" y="71247"/>
                </a:lnTo>
                <a:lnTo>
                  <a:pt x="394716" y="76200"/>
                </a:lnTo>
                <a:lnTo>
                  <a:pt x="399288" y="81153"/>
                </a:lnTo>
                <a:lnTo>
                  <a:pt x="404876" y="85217"/>
                </a:lnTo>
                <a:lnTo>
                  <a:pt x="411353" y="88138"/>
                </a:lnTo>
                <a:lnTo>
                  <a:pt x="421767" y="73152"/>
                </a:lnTo>
                <a:close/>
              </a:path>
              <a:path w="524510" h="179705">
                <a:moveTo>
                  <a:pt x="447294" y="3302"/>
                </a:moveTo>
                <a:lnTo>
                  <a:pt x="429006" y="3302"/>
                </a:lnTo>
                <a:lnTo>
                  <a:pt x="429006" y="33401"/>
                </a:lnTo>
                <a:lnTo>
                  <a:pt x="407924" y="33401"/>
                </a:lnTo>
                <a:lnTo>
                  <a:pt x="407924" y="49276"/>
                </a:lnTo>
                <a:lnTo>
                  <a:pt x="429006" y="49276"/>
                </a:lnTo>
                <a:lnTo>
                  <a:pt x="429006" y="92456"/>
                </a:lnTo>
                <a:lnTo>
                  <a:pt x="447294" y="92456"/>
                </a:lnTo>
                <a:lnTo>
                  <a:pt x="447294" y="3302"/>
                </a:lnTo>
                <a:close/>
              </a:path>
              <a:path w="524510" h="179705">
                <a:moveTo>
                  <a:pt x="478917" y="127"/>
                </a:moveTo>
                <a:lnTo>
                  <a:pt x="460248" y="127"/>
                </a:lnTo>
                <a:lnTo>
                  <a:pt x="460248" y="106934"/>
                </a:lnTo>
                <a:lnTo>
                  <a:pt x="478917" y="106934"/>
                </a:lnTo>
                <a:lnTo>
                  <a:pt x="478917" y="127"/>
                </a:lnTo>
                <a:close/>
              </a:path>
              <a:path w="524510" h="179705">
                <a:moveTo>
                  <a:pt x="487680" y="141351"/>
                </a:moveTo>
                <a:lnTo>
                  <a:pt x="448056" y="126619"/>
                </a:lnTo>
                <a:lnTo>
                  <a:pt x="435737" y="108966"/>
                </a:lnTo>
                <a:lnTo>
                  <a:pt x="435737" y="99060"/>
                </a:lnTo>
                <a:lnTo>
                  <a:pt x="416306" y="99060"/>
                </a:lnTo>
                <a:lnTo>
                  <a:pt x="391668" y="133731"/>
                </a:lnTo>
                <a:lnTo>
                  <a:pt x="364363" y="141351"/>
                </a:lnTo>
                <a:lnTo>
                  <a:pt x="371475" y="156718"/>
                </a:lnTo>
                <a:lnTo>
                  <a:pt x="410997" y="141909"/>
                </a:lnTo>
                <a:lnTo>
                  <a:pt x="425958" y="126619"/>
                </a:lnTo>
                <a:lnTo>
                  <a:pt x="430098" y="132194"/>
                </a:lnTo>
                <a:lnTo>
                  <a:pt x="462788" y="152717"/>
                </a:lnTo>
                <a:lnTo>
                  <a:pt x="480314" y="156718"/>
                </a:lnTo>
                <a:lnTo>
                  <a:pt x="487680" y="141351"/>
                </a:lnTo>
                <a:close/>
              </a:path>
              <a:path w="524510" h="179705">
                <a:moveTo>
                  <a:pt x="524256" y="121920"/>
                </a:moveTo>
                <a:lnTo>
                  <a:pt x="502285" y="121920"/>
                </a:lnTo>
                <a:lnTo>
                  <a:pt x="490093" y="167005"/>
                </a:lnTo>
                <a:lnTo>
                  <a:pt x="508000" y="167005"/>
                </a:lnTo>
                <a:lnTo>
                  <a:pt x="524256" y="121920"/>
                </a:lnTo>
                <a:close/>
              </a:path>
            </a:pathLst>
          </a:custGeom>
          <a:solidFill>
            <a:srgbClr val="79A0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06417" y="2062352"/>
            <a:ext cx="488315" cy="179705"/>
          </a:xfrm>
          <a:custGeom>
            <a:avLst/>
            <a:gdLst/>
            <a:ahLst/>
            <a:cxnLst/>
            <a:rect l="l" t="t" r="r" b="b"/>
            <a:pathLst>
              <a:path w="488314" h="179705">
                <a:moveTo>
                  <a:pt x="71374" y="92837"/>
                </a:moveTo>
                <a:lnTo>
                  <a:pt x="55118" y="53594"/>
                </a:lnTo>
                <a:lnTo>
                  <a:pt x="54102" y="52984"/>
                </a:lnTo>
                <a:lnTo>
                  <a:pt x="54102" y="90043"/>
                </a:lnTo>
                <a:lnTo>
                  <a:pt x="53467" y="93599"/>
                </a:lnTo>
                <a:lnTo>
                  <a:pt x="52070" y="96647"/>
                </a:lnTo>
                <a:lnTo>
                  <a:pt x="50673" y="99822"/>
                </a:lnTo>
                <a:lnTo>
                  <a:pt x="48641" y="102108"/>
                </a:lnTo>
                <a:lnTo>
                  <a:pt x="43815" y="105410"/>
                </a:lnTo>
                <a:lnTo>
                  <a:pt x="40894" y="106299"/>
                </a:lnTo>
                <a:lnTo>
                  <a:pt x="34544" y="106299"/>
                </a:lnTo>
                <a:lnTo>
                  <a:pt x="21336" y="81661"/>
                </a:lnTo>
                <a:lnTo>
                  <a:pt x="22098" y="77978"/>
                </a:lnTo>
                <a:lnTo>
                  <a:pt x="34544" y="65151"/>
                </a:lnTo>
                <a:lnTo>
                  <a:pt x="37719" y="65151"/>
                </a:lnTo>
                <a:lnTo>
                  <a:pt x="54102" y="90043"/>
                </a:lnTo>
                <a:lnTo>
                  <a:pt x="54102" y="52984"/>
                </a:lnTo>
                <a:lnTo>
                  <a:pt x="49911" y="50419"/>
                </a:lnTo>
                <a:lnTo>
                  <a:pt x="44196" y="48768"/>
                </a:lnTo>
                <a:lnTo>
                  <a:pt x="31369" y="48768"/>
                </a:lnTo>
                <a:lnTo>
                  <a:pt x="4178" y="78105"/>
                </a:lnTo>
                <a:lnTo>
                  <a:pt x="4064" y="92837"/>
                </a:lnTo>
                <a:lnTo>
                  <a:pt x="5588" y="99187"/>
                </a:lnTo>
                <a:lnTo>
                  <a:pt x="31369" y="122428"/>
                </a:lnTo>
                <a:lnTo>
                  <a:pt x="44196" y="122428"/>
                </a:lnTo>
                <a:lnTo>
                  <a:pt x="66255" y="106299"/>
                </a:lnTo>
                <a:lnTo>
                  <a:pt x="67056" y="104775"/>
                </a:lnTo>
                <a:lnTo>
                  <a:pt x="69850" y="99187"/>
                </a:lnTo>
                <a:lnTo>
                  <a:pt x="71374" y="92837"/>
                </a:lnTo>
                <a:close/>
              </a:path>
              <a:path w="488314" h="179705">
                <a:moveTo>
                  <a:pt x="76073" y="24765"/>
                </a:moveTo>
                <a:lnTo>
                  <a:pt x="47625" y="24765"/>
                </a:lnTo>
                <a:lnTo>
                  <a:pt x="47625" y="3937"/>
                </a:lnTo>
                <a:lnTo>
                  <a:pt x="28321" y="3937"/>
                </a:lnTo>
                <a:lnTo>
                  <a:pt x="28321" y="24765"/>
                </a:lnTo>
                <a:lnTo>
                  <a:pt x="0" y="24765"/>
                </a:lnTo>
                <a:lnTo>
                  <a:pt x="0" y="40513"/>
                </a:lnTo>
                <a:lnTo>
                  <a:pt x="76073" y="40513"/>
                </a:lnTo>
                <a:lnTo>
                  <a:pt x="76073" y="24765"/>
                </a:lnTo>
                <a:close/>
              </a:path>
              <a:path w="488314" h="179705">
                <a:moveTo>
                  <a:pt x="105156" y="2794"/>
                </a:moveTo>
                <a:lnTo>
                  <a:pt x="86868" y="2794"/>
                </a:lnTo>
                <a:lnTo>
                  <a:pt x="86868" y="58928"/>
                </a:lnTo>
                <a:lnTo>
                  <a:pt x="72009" y="58928"/>
                </a:lnTo>
                <a:lnTo>
                  <a:pt x="72009" y="75057"/>
                </a:lnTo>
                <a:lnTo>
                  <a:pt x="86868" y="75057"/>
                </a:lnTo>
                <a:lnTo>
                  <a:pt x="86868" y="149860"/>
                </a:lnTo>
                <a:lnTo>
                  <a:pt x="105156" y="149860"/>
                </a:lnTo>
                <a:lnTo>
                  <a:pt x="105156" y="2794"/>
                </a:lnTo>
                <a:close/>
              </a:path>
              <a:path w="488314" h="179705">
                <a:moveTo>
                  <a:pt x="135890" y="0"/>
                </a:moveTo>
                <a:lnTo>
                  <a:pt x="117348" y="0"/>
                </a:lnTo>
                <a:lnTo>
                  <a:pt x="117348" y="157099"/>
                </a:lnTo>
                <a:lnTo>
                  <a:pt x="135890" y="157099"/>
                </a:lnTo>
                <a:lnTo>
                  <a:pt x="135890" y="0"/>
                </a:lnTo>
                <a:close/>
              </a:path>
              <a:path w="488314" h="179705">
                <a:moveTo>
                  <a:pt x="275971" y="73406"/>
                </a:moveTo>
                <a:lnTo>
                  <a:pt x="184912" y="73406"/>
                </a:lnTo>
                <a:lnTo>
                  <a:pt x="184912" y="29337"/>
                </a:lnTo>
                <a:lnTo>
                  <a:pt x="274574" y="29337"/>
                </a:lnTo>
                <a:lnTo>
                  <a:pt x="274574" y="13462"/>
                </a:lnTo>
                <a:lnTo>
                  <a:pt x="165354" y="13462"/>
                </a:lnTo>
                <a:lnTo>
                  <a:pt x="165354" y="89154"/>
                </a:lnTo>
                <a:lnTo>
                  <a:pt x="275971" y="89154"/>
                </a:lnTo>
                <a:lnTo>
                  <a:pt x="275971" y="73406"/>
                </a:lnTo>
                <a:close/>
              </a:path>
              <a:path w="488314" h="179705">
                <a:moveTo>
                  <a:pt x="291719" y="121412"/>
                </a:moveTo>
                <a:lnTo>
                  <a:pt x="148082" y="121412"/>
                </a:lnTo>
                <a:lnTo>
                  <a:pt x="148082" y="137414"/>
                </a:lnTo>
                <a:lnTo>
                  <a:pt x="291719" y="137414"/>
                </a:lnTo>
                <a:lnTo>
                  <a:pt x="291719" y="121412"/>
                </a:lnTo>
                <a:close/>
              </a:path>
              <a:path w="488314" h="179705">
                <a:moveTo>
                  <a:pt x="373380" y="73025"/>
                </a:moveTo>
                <a:lnTo>
                  <a:pt x="347853" y="46228"/>
                </a:lnTo>
                <a:lnTo>
                  <a:pt x="345694" y="40513"/>
                </a:lnTo>
                <a:lnTo>
                  <a:pt x="344551" y="34544"/>
                </a:lnTo>
                <a:lnTo>
                  <a:pt x="344551" y="9652"/>
                </a:lnTo>
                <a:lnTo>
                  <a:pt x="325755" y="9652"/>
                </a:lnTo>
                <a:lnTo>
                  <a:pt x="325755" y="34544"/>
                </a:lnTo>
                <a:lnTo>
                  <a:pt x="324612" y="40640"/>
                </a:lnTo>
                <a:lnTo>
                  <a:pt x="322199" y="46736"/>
                </a:lnTo>
                <a:lnTo>
                  <a:pt x="319913" y="52705"/>
                </a:lnTo>
                <a:lnTo>
                  <a:pt x="316484" y="58293"/>
                </a:lnTo>
                <a:lnTo>
                  <a:pt x="307086" y="68453"/>
                </a:lnTo>
                <a:lnTo>
                  <a:pt x="301371" y="72390"/>
                </a:lnTo>
                <a:lnTo>
                  <a:pt x="294513" y="75438"/>
                </a:lnTo>
                <a:lnTo>
                  <a:pt x="305054" y="90424"/>
                </a:lnTo>
                <a:lnTo>
                  <a:pt x="335280" y="58674"/>
                </a:lnTo>
                <a:lnTo>
                  <a:pt x="337947" y="65278"/>
                </a:lnTo>
                <a:lnTo>
                  <a:pt x="341630" y="71120"/>
                </a:lnTo>
                <a:lnTo>
                  <a:pt x="346329" y="76073"/>
                </a:lnTo>
                <a:lnTo>
                  <a:pt x="350901" y="81026"/>
                </a:lnTo>
                <a:lnTo>
                  <a:pt x="356489" y="85090"/>
                </a:lnTo>
                <a:lnTo>
                  <a:pt x="362966" y="88011"/>
                </a:lnTo>
                <a:lnTo>
                  <a:pt x="373380" y="73025"/>
                </a:lnTo>
                <a:close/>
              </a:path>
              <a:path w="488314" h="179705">
                <a:moveTo>
                  <a:pt x="398907" y="3175"/>
                </a:moveTo>
                <a:lnTo>
                  <a:pt x="380619" y="3175"/>
                </a:lnTo>
                <a:lnTo>
                  <a:pt x="380619" y="33274"/>
                </a:lnTo>
                <a:lnTo>
                  <a:pt x="359537" y="33274"/>
                </a:lnTo>
                <a:lnTo>
                  <a:pt x="359537" y="49149"/>
                </a:lnTo>
                <a:lnTo>
                  <a:pt x="380619" y="49149"/>
                </a:lnTo>
                <a:lnTo>
                  <a:pt x="380619" y="92329"/>
                </a:lnTo>
                <a:lnTo>
                  <a:pt x="398907" y="92329"/>
                </a:lnTo>
                <a:lnTo>
                  <a:pt x="398907" y="3175"/>
                </a:lnTo>
                <a:close/>
              </a:path>
              <a:path w="488314" h="179705">
                <a:moveTo>
                  <a:pt x="430530" y="0"/>
                </a:moveTo>
                <a:lnTo>
                  <a:pt x="411861" y="0"/>
                </a:lnTo>
                <a:lnTo>
                  <a:pt x="411861" y="106807"/>
                </a:lnTo>
                <a:lnTo>
                  <a:pt x="430530" y="106807"/>
                </a:lnTo>
                <a:lnTo>
                  <a:pt x="430530" y="0"/>
                </a:lnTo>
                <a:close/>
              </a:path>
              <a:path w="488314" h="179705">
                <a:moveTo>
                  <a:pt x="439293" y="141224"/>
                </a:moveTo>
                <a:lnTo>
                  <a:pt x="399669" y="126492"/>
                </a:lnTo>
                <a:lnTo>
                  <a:pt x="387350" y="108839"/>
                </a:lnTo>
                <a:lnTo>
                  <a:pt x="387350" y="98933"/>
                </a:lnTo>
                <a:lnTo>
                  <a:pt x="367919" y="98933"/>
                </a:lnTo>
                <a:lnTo>
                  <a:pt x="343281" y="133604"/>
                </a:lnTo>
                <a:lnTo>
                  <a:pt x="315976" y="141224"/>
                </a:lnTo>
                <a:lnTo>
                  <a:pt x="323088" y="156591"/>
                </a:lnTo>
                <a:lnTo>
                  <a:pt x="362610" y="141782"/>
                </a:lnTo>
                <a:lnTo>
                  <a:pt x="377571" y="126492"/>
                </a:lnTo>
                <a:lnTo>
                  <a:pt x="381711" y="132067"/>
                </a:lnTo>
                <a:lnTo>
                  <a:pt x="414401" y="152590"/>
                </a:lnTo>
                <a:lnTo>
                  <a:pt x="431927" y="156591"/>
                </a:lnTo>
                <a:lnTo>
                  <a:pt x="439293" y="141224"/>
                </a:lnTo>
                <a:close/>
              </a:path>
              <a:path w="488314" h="179705">
                <a:moveTo>
                  <a:pt x="488315" y="97028"/>
                </a:moveTo>
                <a:lnTo>
                  <a:pt x="482600" y="54737"/>
                </a:lnTo>
                <a:lnTo>
                  <a:pt x="466090" y="15748"/>
                </a:lnTo>
                <a:lnTo>
                  <a:pt x="442214" y="15748"/>
                </a:lnTo>
                <a:lnTo>
                  <a:pt x="447522" y="24714"/>
                </a:lnTo>
                <a:lnTo>
                  <a:pt x="452208" y="34074"/>
                </a:lnTo>
                <a:lnTo>
                  <a:pt x="464439" y="75349"/>
                </a:lnTo>
                <a:lnTo>
                  <a:pt x="466090" y="97536"/>
                </a:lnTo>
                <a:lnTo>
                  <a:pt x="465632" y="108686"/>
                </a:lnTo>
                <a:lnTo>
                  <a:pt x="456285" y="151168"/>
                </a:lnTo>
                <a:lnTo>
                  <a:pt x="442214" y="179451"/>
                </a:lnTo>
                <a:lnTo>
                  <a:pt x="466090" y="179451"/>
                </a:lnTo>
                <a:lnTo>
                  <a:pt x="482600" y="140081"/>
                </a:lnTo>
                <a:lnTo>
                  <a:pt x="487946" y="108077"/>
                </a:lnTo>
                <a:lnTo>
                  <a:pt x="488315" y="97028"/>
                </a:lnTo>
                <a:close/>
              </a:path>
            </a:pathLst>
          </a:custGeom>
          <a:solidFill>
            <a:srgbClr val="79A0B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141467" y="2062226"/>
            <a:ext cx="278765" cy="158115"/>
          </a:xfrm>
          <a:custGeom>
            <a:avLst/>
            <a:gdLst/>
            <a:ahLst/>
            <a:cxnLst/>
            <a:rect l="l" t="t" r="r" b="b"/>
            <a:pathLst>
              <a:path w="278764" h="158114">
                <a:moveTo>
                  <a:pt x="36703" y="109220"/>
                </a:moveTo>
                <a:lnTo>
                  <a:pt x="17272" y="109220"/>
                </a:lnTo>
                <a:lnTo>
                  <a:pt x="17272" y="154304"/>
                </a:lnTo>
                <a:lnTo>
                  <a:pt x="127762" y="154304"/>
                </a:lnTo>
                <a:lnTo>
                  <a:pt x="127762" y="138429"/>
                </a:lnTo>
                <a:lnTo>
                  <a:pt x="36703" y="138429"/>
                </a:lnTo>
                <a:lnTo>
                  <a:pt x="36703" y="109220"/>
                </a:lnTo>
                <a:close/>
              </a:path>
              <a:path w="278764" h="158114">
                <a:moveTo>
                  <a:pt x="83185" y="94869"/>
                </a:moveTo>
                <a:lnTo>
                  <a:pt x="63500" y="94869"/>
                </a:lnTo>
                <a:lnTo>
                  <a:pt x="63500" y="123444"/>
                </a:lnTo>
                <a:lnTo>
                  <a:pt x="83185" y="123444"/>
                </a:lnTo>
                <a:lnTo>
                  <a:pt x="83185" y="94869"/>
                </a:lnTo>
                <a:close/>
              </a:path>
              <a:path w="278764" h="158114">
                <a:moveTo>
                  <a:pt x="143637" y="79248"/>
                </a:moveTo>
                <a:lnTo>
                  <a:pt x="0" y="79248"/>
                </a:lnTo>
                <a:lnTo>
                  <a:pt x="0" y="94869"/>
                </a:lnTo>
                <a:lnTo>
                  <a:pt x="143637" y="94869"/>
                </a:lnTo>
                <a:lnTo>
                  <a:pt x="143637" y="79248"/>
                </a:lnTo>
                <a:close/>
              </a:path>
              <a:path w="278764" h="158114">
                <a:moveTo>
                  <a:pt x="175641" y="12700"/>
                </a:moveTo>
                <a:lnTo>
                  <a:pt x="156210" y="12700"/>
                </a:lnTo>
                <a:lnTo>
                  <a:pt x="156210" y="120523"/>
                </a:lnTo>
                <a:lnTo>
                  <a:pt x="232918" y="120523"/>
                </a:lnTo>
                <a:lnTo>
                  <a:pt x="232918" y="104648"/>
                </a:lnTo>
                <a:lnTo>
                  <a:pt x="175641" y="104648"/>
                </a:lnTo>
                <a:lnTo>
                  <a:pt x="175641" y="67437"/>
                </a:lnTo>
                <a:lnTo>
                  <a:pt x="232918" y="67437"/>
                </a:lnTo>
                <a:lnTo>
                  <a:pt x="232918" y="52197"/>
                </a:lnTo>
                <a:lnTo>
                  <a:pt x="175641" y="52197"/>
                </a:lnTo>
                <a:lnTo>
                  <a:pt x="175641" y="12700"/>
                </a:lnTo>
                <a:close/>
              </a:path>
              <a:path w="278764" h="158114">
                <a:moveTo>
                  <a:pt x="232918" y="67437"/>
                </a:moveTo>
                <a:lnTo>
                  <a:pt x="213487" y="67437"/>
                </a:lnTo>
                <a:lnTo>
                  <a:pt x="213487" y="104648"/>
                </a:lnTo>
                <a:lnTo>
                  <a:pt x="232918" y="104648"/>
                </a:lnTo>
                <a:lnTo>
                  <a:pt x="232918" y="67437"/>
                </a:lnTo>
                <a:close/>
              </a:path>
              <a:path w="278764" h="158114">
                <a:moveTo>
                  <a:pt x="232918" y="12700"/>
                </a:moveTo>
                <a:lnTo>
                  <a:pt x="213487" y="12700"/>
                </a:lnTo>
                <a:lnTo>
                  <a:pt x="213487" y="52197"/>
                </a:lnTo>
                <a:lnTo>
                  <a:pt x="232918" y="52197"/>
                </a:lnTo>
                <a:lnTo>
                  <a:pt x="232918" y="12700"/>
                </a:lnTo>
                <a:close/>
              </a:path>
              <a:path w="278764" h="158114">
                <a:moveTo>
                  <a:pt x="85090" y="22859"/>
                </a:moveTo>
                <a:lnTo>
                  <a:pt x="58547" y="22859"/>
                </a:lnTo>
                <a:lnTo>
                  <a:pt x="57785" y="27813"/>
                </a:lnTo>
                <a:lnTo>
                  <a:pt x="55245" y="32512"/>
                </a:lnTo>
                <a:lnTo>
                  <a:pt x="21066" y="52387"/>
                </a:lnTo>
                <a:lnTo>
                  <a:pt x="7366" y="54864"/>
                </a:lnTo>
                <a:lnTo>
                  <a:pt x="14478" y="70484"/>
                </a:lnTo>
                <a:lnTo>
                  <a:pt x="57398" y="54613"/>
                </a:lnTo>
                <a:lnTo>
                  <a:pt x="71882" y="37719"/>
                </a:lnTo>
                <a:lnTo>
                  <a:pt x="93450" y="37719"/>
                </a:lnTo>
                <a:lnTo>
                  <a:pt x="88392" y="32512"/>
                </a:lnTo>
                <a:lnTo>
                  <a:pt x="85852" y="27813"/>
                </a:lnTo>
                <a:lnTo>
                  <a:pt x="85090" y="22859"/>
                </a:lnTo>
                <a:close/>
              </a:path>
              <a:path w="278764" h="158114">
                <a:moveTo>
                  <a:pt x="93450" y="37719"/>
                </a:moveTo>
                <a:lnTo>
                  <a:pt x="71882" y="37719"/>
                </a:lnTo>
                <a:lnTo>
                  <a:pt x="75499" y="43914"/>
                </a:lnTo>
                <a:lnTo>
                  <a:pt x="109680" y="66420"/>
                </a:lnTo>
                <a:lnTo>
                  <a:pt x="129032" y="70484"/>
                </a:lnTo>
                <a:lnTo>
                  <a:pt x="136398" y="54864"/>
                </a:lnTo>
                <a:lnTo>
                  <a:pt x="129278" y="53816"/>
                </a:lnTo>
                <a:lnTo>
                  <a:pt x="122586" y="52387"/>
                </a:lnTo>
                <a:lnTo>
                  <a:pt x="116324" y="50577"/>
                </a:lnTo>
                <a:lnTo>
                  <a:pt x="110490" y="48387"/>
                </a:lnTo>
                <a:lnTo>
                  <a:pt x="102997" y="45212"/>
                </a:lnTo>
                <a:lnTo>
                  <a:pt x="97028" y="41401"/>
                </a:lnTo>
                <a:lnTo>
                  <a:pt x="93450" y="37719"/>
                </a:lnTo>
                <a:close/>
              </a:path>
              <a:path w="278764" h="158114">
                <a:moveTo>
                  <a:pt x="130556" y="7112"/>
                </a:moveTo>
                <a:lnTo>
                  <a:pt x="13208" y="7112"/>
                </a:lnTo>
                <a:lnTo>
                  <a:pt x="13208" y="22859"/>
                </a:lnTo>
                <a:lnTo>
                  <a:pt x="130556" y="22859"/>
                </a:lnTo>
                <a:lnTo>
                  <a:pt x="130556" y="7112"/>
                </a:lnTo>
                <a:close/>
              </a:path>
              <a:path w="278764" h="158114">
                <a:moveTo>
                  <a:pt x="278765" y="0"/>
                </a:moveTo>
                <a:lnTo>
                  <a:pt x="259207" y="0"/>
                </a:lnTo>
                <a:lnTo>
                  <a:pt x="259207" y="157606"/>
                </a:lnTo>
                <a:lnTo>
                  <a:pt x="278765" y="157606"/>
                </a:lnTo>
                <a:lnTo>
                  <a:pt x="278765" y="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17347" y="1488440"/>
            <a:ext cx="492887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535" dirty="0">
                <a:solidFill>
                  <a:srgbClr val="3C5799"/>
                </a:solidFill>
                <a:latin typeface="나눔손글씨 펜"/>
                <a:cs typeface="나눔손글씨 펜"/>
              </a:rPr>
              <a:t>수강신청</a:t>
            </a:r>
            <a:endParaRPr sz="1800">
              <a:latin typeface="나눔손글씨 펜"/>
              <a:cs typeface="나눔손글씨 펜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나눔손글씨 펜"/>
              <a:cs typeface="나눔손글씨 펜"/>
            </a:endParaRPr>
          </a:p>
        </p:txBody>
      </p:sp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0311" y="2407306"/>
            <a:ext cx="5445887" cy="1788138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6188" y="4404614"/>
            <a:ext cx="142608" cy="142112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733590" y="4396866"/>
            <a:ext cx="1576070" cy="157480"/>
            <a:chOff x="733590" y="4396866"/>
            <a:chExt cx="1576070" cy="157480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3590" y="4396866"/>
              <a:ext cx="1103845" cy="157480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880997" y="4396866"/>
              <a:ext cx="428625" cy="157480"/>
            </a:xfrm>
            <a:custGeom>
              <a:avLst/>
              <a:gdLst/>
              <a:ahLst/>
              <a:cxnLst/>
              <a:rect l="l" t="t" r="r" b="b"/>
              <a:pathLst>
                <a:path w="428625" h="157479">
                  <a:moveTo>
                    <a:pt x="226186" y="107061"/>
                  </a:moveTo>
                  <a:lnTo>
                    <a:pt x="206628" y="107061"/>
                  </a:lnTo>
                  <a:lnTo>
                    <a:pt x="206628" y="157225"/>
                  </a:lnTo>
                  <a:lnTo>
                    <a:pt x="226186" y="157225"/>
                  </a:lnTo>
                  <a:lnTo>
                    <a:pt x="226186" y="107061"/>
                  </a:lnTo>
                  <a:close/>
                </a:path>
                <a:path w="428625" h="157479">
                  <a:moveTo>
                    <a:pt x="288797" y="91312"/>
                  </a:moveTo>
                  <a:lnTo>
                    <a:pt x="145033" y="91312"/>
                  </a:lnTo>
                  <a:lnTo>
                    <a:pt x="145033" y="107061"/>
                  </a:lnTo>
                  <a:lnTo>
                    <a:pt x="288797" y="107061"/>
                  </a:lnTo>
                  <a:lnTo>
                    <a:pt x="288797" y="91312"/>
                  </a:lnTo>
                  <a:close/>
                </a:path>
                <a:path w="428625" h="157479">
                  <a:moveTo>
                    <a:pt x="129285" y="98171"/>
                  </a:moveTo>
                  <a:lnTo>
                    <a:pt x="109854" y="98171"/>
                  </a:lnTo>
                  <a:lnTo>
                    <a:pt x="109854" y="157480"/>
                  </a:lnTo>
                  <a:lnTo>
                    <a:pt x="129285" y="157480"/>
                  </a:lnTo>
                  <a:lnTo>
                    <a:pt x="129285" y="98171"/>
                  </a:lnTo>
                  <a:close/>
                </a:path>
                <a:path w="428625" h="157479">
                  <a:moveTo>
                    <a:pt x="47243" y="11303"/>
                  </a:moveTo>
                  <a:lnTo>
                    <a:pt x="32384" y="11303"/>
                  </a:lnTo>
                  <a:lnTo>
                    <a:pt x="25400" y="13588"/>
                  </a:lnTo>
                  <a:lnTo>
                    <a:pt x="1254" y="51308"/>
                  </a:lnTo>
                  <a:lnTo>
                    <a:pt x="0" y="66929"/>
                  </a:lnTo>
                  <a:lnTo>
                    <a:pt x="311" y="75049"/>
                  </a:lnTo>
                  <a:lnTo>
                    <a:pt x="13334" y="111252"/>
                  </a:lnTo>
                  <a:lnTo>
                    <a:pt x="32384" y="122682"/>
                  </a:lnTo>
                  <a:lnTo>
                    <a:pt x="47751" y="122682"/>
                  </a:lnTo>
                  <a:lnTo>
                    <a:pt x="54482" y="120523"/>
                  </a:lnTo>
                  <a:lnTo>
                    <a:pt x="60451" y="116205"/>
                  </a:lnTo>
                  <a:lnTo>
                    <a:pt x="66420" y="112013"/>
                  </a:lnTo>
                  <a:lnTo>
                    <a:pt x="71119" y="105918"/>
                  </a:lnTo>
                  <a:lnTo>
                    <a:pt x="71469" y="105156"/>
                  </a:lnTo>
                  <a:lnTo>
                    <a:pt x="40131" y="105156"/>
                  </a:lnTo>
                  <a:lnTo>
                    <a:pt x="35940" y="105029"/>
                  </a:lnTo>
                  <a:lnTo>
                    <a:pt x="32130" y="103505"/>
                  </a:lnTo>
                  <a:lnTo>
                    <a:pt x="28828" y="100457"/>
                  </a:lnTo>
                  <a:lnTo>
                    <a:pt x="25526" y="97536"/>
                  </a:lnTo>
                  <a:lnTo>
                    <a:pt x="22986" y="93091"/>
                  </a:lnTo>
                  <a:lnTo>
                    <a:pt x="21208" y="87375"/>
                  </a:lnTo>
                  <a:lnTo>
                    <a:pt x="19303" y="81661"/>
                  </a:lnTo>
                  <a:lnTo>
                    <a:pt x="18430" y="75049"/>
                  </a:lnTo>
                  <a:lnTo>
                    <a:pt x="18438" y="58880"/>
                  </a:lnTo>
                  <a:lnTo>
                    <a:pt x="19303" y="52324"/>
                  </a:lnTo>
                  <a:lnTo>
                    <a:pt x="21208" y="46609"/>
                  </a:lnTo>
                  <a:lnTo>
                    <a:pt x="22986" y="40894"/>
                  </a:lnTo>
                  <a:lnTo>
                    <a:pt x="25526" y="36575"/>
                  </a:lnTo>
                  <a:lnTo>
                    <a:pt x="28828" y="33655"/>
                  </a:lnTo>
                  <a:lnTo>
                    <a:pt x="32130" y="30607"/>
                  </a:lnTo>
                  <a:lnTo>
                    <a:pt x="35940" y="29083"/>
                  </a:lnTo>
                  <a:lnTo>
                    <a:pt x="71298" y="29083"/>
                  </a:lnTo>
                  <a:lnTo>
                    <a:pt x="69850" y="26288"/>
                  </a:lnTo>
                  <a:lnTo>
                    <a:pt x="65150" y="20828"/>
                  </a:lnTo>
                  <a:lnTo>
                    <a:pt x="53720" y="13208"/>
                  </a:lnTo>
                  <a:lnTo>
                    <a:pt x="47243" y="11303"/>
                  </a:lnTo>
                  <a:close/>
                </a:path>
                <a:path w="428625" h="157479">
                  <a:moveTo>
                    <a:pt x="71298" y="29083"/>
                  </a:moveTo>
                  <a:lnTo>
                    <a:pt x="44576" y="29083"/>
                  </a:lnTo>
                  <a:lnTo>
                    <a:pt x="48386" y="30607"/>
                  </a:lnTo>
                  <a:lnTo>
                    <a:pt x="51688" y="33655"/>
                  </a:lnTo>
                  <a:lnTo>
                    <a:pt x="62087" y="75049"/>
                  </a:lnTo>
                  <a:lnTo>
                    <a:pt x="61213" y="81661"/>
                  </a:lnTo>
                  <a:lnTo>
                    <a:pt x="59435" y="87375"/>
                  </a:lnTo>
                  <a:lnTo>
                    <a:pt x="57530" y="93091"/>
                  </a:lnTo>
                  <a:lnTo>
                    <a:pt x="54990" y="97536"/>
                  </a:lnTo>
                  <a:lnTo>
                    <a:pt x="51688" y="100457"/>
                  </a:lnTo>
                  <a:lnTo>
                    <a:pt x="48386" y="103505"/>
                  </a:lnTo>
                  <a:lnTo>
                    <a:pt x="44576" y="105029"/>
                  </a:lnTo>
                  <a:lnTo>
                    <a:pt x="40131" y="105156"/>
                  </a:lnTo>
                  <a:lnTo>
                    <a:pt x="71469" y="105156"/>
                  </a:lnTo>
                  <a:lnTo>
                    <a:pt x="74675" y="98171"/>
                  </a:lnTo>
                  <a:lnTo>
                    <a:pt x="129285" y="98171"/>
                  </a:lnTo>
                  <a:lnTo>
                    <a:pt x="129285" y="82296"/>
                  </a:lnTo>
                  <a:lnTo>
                    <a:pt x="79375" y="82296"/>
                  </a:lnTo>
                  <a:lnTo>
                    <a:pt x="80136" y="77343"/>
                  </a:lnTo>
                  <a:lnTo>
                    <a:pt x="80517" y="72262"/>
                  </a:lnTo>
                  <a:lnTo>
                    <a:pt x="80517" y="60706"/>
                  </a:lnTo>
                  <a:lnTo>
                    <a:pt x="80009" y="54737"/>
                  </a:lnTo>
                  <a:lnTo>
                    <a:pt x="78866" y="49022"/>
                  </a:lnTo>
                  <a:lnTo>
                    <a:pt x="129285" y="49022"/>
                  </a:lnTo>
                  <a:lnTo>
                    <a:pt x="129285" y="33147"/>
                  </a:lnTo>
                  <a:lnTo>
                    <a:pt x="73405" y="33147"/>
                  </a:lnTo>
                  <a:lnTo>
                    <a:pt x="71298" y="29083"/>
                  </a:lnTo>
                  <a:close/>
                </a:path>
                <a:path w="428625" h="157479">
                  <a:moveTo>
                    <a:pt x="129285" y="49022"/>
                  </a:moveTo>
                  <a:lnTo>
                    <a:pt x="109854" y="49022"/>
                  </a:lnTo>
                  <a:lnTo>
                    <a:pt x="109854" y="82296"/>
                  </a:lnTo>
                  <a:lnTo>
                    <a:pt x="129285" y="82296"/>
                  </a:lnTo>
                  <a:lnTo>
                    <a:pt x="129285" y="49022"/>
                  </a:lnTo>
                  <a:close/>
                </a:path>
                <a:path w="428625" h="157479">
                  <a:moveTo>
                    <a:pt x="129285" y="0"/>
                  </a:moveTo>
                  <a:lnTo>
                    <a:pt x="109854" y="0"/>
                  </a:lnTo>
                  <a:lnTo>
                    <a:pt x="109854" y="33147"/>
                  </a:lnTo>
                  <a:lnTo>
                    <a:pt x="129285" y="33147"/>
                  </a:lnTo>
                  <a:lnTo>
                    <a:pt x="129285" y="0"/>
                  </a:lnTo>
                  <a:close/>
                </a:path>
                <a:path w="428625" h="157479">
                  <a:moveTo>
                    <a:pt x="181609" y="6223"/>
                  </a:moveTo>
                  <a:lnTo>
                    <a:pt x="162051" y="6223"/>
                  </a:lnTo>
                  <a:lnTo>
                    <a:pt x="162051" y="75057"/>
                  </a:lnTo>
                  <a:lnTo>
                    <a:pt x="271398" y="75057"/>
                  </a:lnTo>
                  <a:lnTo>
                    <a:pt x="271398" y="59562"/>
                  </a:lnTo>
                  <a:lnTo>
                    <a:pt x="181609" y="59562"/>
                  </a:lnTo>
                  <a:lnTo>
                    <a:pt x="181609" y="40640"/>
                  </a:lnTo>
                  <a:lnTo>
                    <a:pt x="271398" y="40640"/>
                  </a:lnTo>
                  <a:lnTo>
                    <a:pt x="271398" y="25146"/>
                  </a:lnTo>
                  <a:lnTo>
                    <a:pt x="181609" y="25146"/>
                  </a:lnTo>
                  <a:lnTo>
                    <a:pt x="181609" y="6223"/>
                  </a:lnTo>
                  <a:close/>
                </a:path>
                <a:path w="428625" h="157479">
                  <a:moveTo>
                    <a:pt x="271398" y="40640"/>
                  </a:moveTo>
                  <a:lnTo>
                    <a:pt x="251967" y="40640"/>
                  </a:lnTo>
                  <a:lnTo>
                    <a:pt x="251967" y="59562"/>
                  </a:lnTo>
                  <a:lnTo>
                    <a:pt x="271398" y="59562"/>
                  </a:lnTo>
                  <a:lnTo>
                    <a:pt x="271398" y="40640"/>
                  </a:lnTo>
                  <a:close/>
                </a:path>
                <a:path w="428625" h="157479">
                  <a:moveTo>
                    <a:pt x="271398" y="6223"/>
                  </a:moveTo>
                  <a:lnTo>
                    <a:pt x="251967" y="6223"/>
                  </a:lnTo>
                  <a:lnTo>
                    <a:pt x="251967" y="25146"/>
                  </a:lnTo>
                  <a:lnTo>
                    <a:pt x="271398" y="25146"/>
                  </a:lnTo>
                  <a:lnTo>
                    <a:pt x="271398" y="6223"/>
                  </a:lnTo>
                  <a:close/>
                </a:path>
                <a:path w="428625" h="157479">
                  <a:moveTo>
                    <a:pt x="396239" y="75057"/>
                  </a:moveTo>
                  <a:lnTo>
                    <a:pt x="377951" y="75057"/>
                  </a:lnTo>
                  <a:lnTo>
                    <a:pt x="377951" y="149860"/>
                  </a:lnTo>
                  <a:lnTo>
                    <a:pt x="396239" y="149860"/>
                  </a:lnTo>
                  <a:lnTo>
                    <a:pt x="396239" y="75057"/>
                  </a:lnTo>
                  <a:close/>
                </a:path>
                <a:path w="428625" h="157479">
                  <a:moveTo>
                    <a:pt x="334771" y="11811"/>
                  </a:moveTo>
                  <a:lnTo>
                    <a:pt x="321690" y="11811"/>
                  </a:lnTo>
                  <a:lnTo>
                    <a:pt x="315721" y="14097"/>
                  </a:lnTo>
                  <a:lnTo>
                    <a:pt x="295448" y="51909"/>
                  </a:lnTo>
                  <a:lnTo>
                    <a:pt x="294385" y="68072"/>
                  </a:lnTo>
                  <a:lnTo>
                    <a:pt x="294604" y="75057"/>
                  </a:lnTo>
                  <a:lnTo>
                    <a:pt x="305307" y="113030"/>
                  </a:lnTo>
                  <a:lnTo>
                    <a:pt x="310514" y="117475"/>
                  </a:lnTo>
                  <a:lnTo>
                    <a:pt x="315721" y="122047"/>
                  </a:lnTo>
                  <a:lnTo>
                    <a:pt x="321690" y="124333"/>
                  </a:lnTo>
                  <a:lnTo>
                    <a:pt x="334898" y="124333"/>
                  </a:lnTo>
                  <a:lnTo>
                    <a:pt x="340613" y="122300"/>
                  </a:lnTo>
                  <a:lnTo>
                    <a:pt x="345566" y="118363"/>
                  </a:lnTo>
                  <a:lnTo>
                    <a:pt x="350646" y="114427"/>
                  </a:lnTo>
                  <a:lnTo>
                    <a:pt x="354583" y="108838"/>
                  </a:lnTo>
                  <a:lnTo>
                    <a:pt x="355691" y="106045"/>
                  </a:lnTo>
                  <a:lnTo>
                    <a:pt x="328548" y="106045"/>
                  </a:lnTo>
                  <a:lnTo>
                    <a:pt x="323469" y="105918"/>
                  </a:lnTo>
                  <a:lnTo>
                    <a:pt x="312292" y="68072"/>
                  </a:lnTo>
                  <a:lnTo>
                    <a:pt x="312546" y="59813"/>
                  </a:lnTo>
                  <a:lnTo>
                    <a:pt x="323469" y="30225"/>
                  </a:lnTo>
                  <a:lnTo>
                    <a:pt x="355536" y="30225"/>
                  </a:lnTo>
                  <a:lnTo>
                    <a:pt x="354075" y="26670"/>
                  </a:lnTo>
                  <a:lnTo>
                    <a:pt x="350138" y="21209"/>
                  </a:lnTo>
                  <a:lnTo>
                    <a:pt x="340359" y="13716"/>
                  </a:lnTo>
                  <a:lnTo>
                    <a:pt x="334771" y="11811"/>
                  </a:lnTo>
                  <a:close/>
                </a:path>
                <a:path w="428625" h="157479">
                  <a:moveTo>
                    <a:pt x="355536" y="30225"/>
                  </a:moveTo>
                  <a:lnTo>
                    <a:pt x="333628" y="30225"/>
                  </a:lnTo>
                  <a:lnTo>
                    <a:pt x="337692" y="33528"/>
                  </a:lnTo>
                  <a:lnTo>
                    <a:pt x="340613" y="40132"/>
                  </a:lnTo>
                  <a:lnTo>
                    <a:pt x="342467" y="45612"/>
                  </a:lnTo>
                  <a:lnTo>
                    <a:pt x="343820" y="52165"/>
                  </a:lnTo>
                  <a:lnTo>
                    <a:pt x="344650" y="59813"/>
                  </a:lnTo>
                  <a:lnTo>
                    <a:pt x="344931" y="68580"/>
                  </a:lnTo>
                  <a:lnTo>
                    <a:pt x="344650" y="77031"/>
                  </a:lnTo>
                  <a:lnTo>
                    <a:pt x="333628" y="106045"/>
                  </a:lnTo>
                  <a:lnTo>
                    <a:pt x="355691" y="106045"/>
                  </a:lnTo>
                  <a:lnTo>
                    <a:pt x="362584" y="75057"/>
                  </a:lnTo>
                  <a:lnTo>
                    <a:pt x="396239" y="75057"/>
                  </a:lnTo>
                  <a:lnTo>
                    <a:pt x="396239" y="58928"/>
                  </a:lnTo>
                  <a:lnTo>
                    <a:pt x="362457" y="58928"/>
                  </a:lnTo>
                  <a:lnTo>
                    <a:pt x="361747" y="51909"/>
                  </a:lnTo>
                  <a:lnTo>
                    <a:pt x="360584" y="45354"/>
                  </a:lnTo>
                  <a:lnTo>
                    <a:pt x="358993" y="39300"/>
                  </a:lnTo>
                  <a:lnTo>
                    <a:pt x="356892" y="33528"/>
                  </a:lnTo>
                  <a:lnTo>
                    <a:pt x="355536" y="30225"/>
                  </a:lnTo>
                  <a:close/>
                </a:path>
                <a:path w="428625" h="157479">
                  <a:moveTo>
                    <a:pt x="396239" y="2794"/>
                  </a:moveTo>
                  <a:lnTo>
                    <a:pt x="377951" y="2794"/>
                  </a:lnTo>
                  <a:lnTo>
                    <a:pt x="377951" y="58928"/>
                  </a:lnTo>
                  <a:lnTo>
                    <a:pt x="396239" y="58928"/>
                  </a:lnTo>
                  <a:lnTo>
                    <a:pt x="396239" y="2794"/>
                  </a:lnTo>
                  <a:close/>
                </a:path>
                <a:path w="428625" h="157479">
                  <a:moveTo>
                    <a:pt x="428625" y="0"/>
                  </a:moveTo>
                  <a:lnTo>
                    <a:pt x="409955" y="0"/>
                  </a:lnTo>
                  <a:lnTo>
                    <a:pt x="409955" y="157225"/>
                  </a:lnTo>
                  <a:lnTo>
                    <a:pt x="428625" y="157225"/>
                  </a:lnTo>
                  <a:lnTo>
                    <a:pt x="428625" y="0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2363216" y="4396485"/>
            <a:ext cx="913130" cy="158115"/>
          </a:xfrm>
          <a:custGeom>
            <a:avLst/>
            <a:gdLst/>
            <a:ahLst/>
            <a:cxnLst/>
            <a:rect l="l" t="t" r="r" b="b"/>
            <a:pathLst>
              <a:path w="913129" h="158114">
                <a:moveTo>
                  <a:pt x="68199" y="116586"/>
                </a:moveTo>
                <a:lnTo>
                  <a:pt x="66979" y="104775"/>
                </a:lnTo>
                <a:lnTo>
                  <a:pt x="66548" y="100584"/>
                </a:lnTo>
                <a:lnTo>
                  <a:pt x="58928" y="101981"/>
                </a:lnTo>
                <a:lnTo>
                  <a:pt x="51308" y="102997"/>
                </a:lnTo>
                <a:lnTo>
                  <a:pt x="36449" y="104267"/>
                </a:lnTo>
                <a:lnTo>
                  <a:pt x="28321" y="104648"/>
                </a:lnTo>
                <a:lnTo>
                  <a:pt x="19431" y="104775"/>
                </a:lnTo>
                <a:lnTo>
                  <a:pt x="19431" y="34798"/>
                </a:lnTo>
                <a:lnTo>
                  <a:pt x="58801" y="34798"/>
                </a:lnTo>
                <a:lnTo>
                  <a:pt x="58801" y="18923"/>
                </a:lnTo>
                <a:lnTo>
                  <a:pt x="0" y="18923"/>
                </a:lnTo>
                <a:lnTo>
                  <a:pt x="0" y="121031"/>
                </a:lnTo>
                <a:lnTo>
                  <a:pt x="10795" y="121031"/>
                </a:lnTo>
                <a:lnTo>
                  <a:pt x="19507" y="120967"/>
                </a:lnTo>
                <a:lnTo>
                  <a:pt x="61480" y="117805"/>
                </a:lnTo>
                <a:lnTo>
                  <a:pt x="68199" y="116586"/>
                </a:lnTo>
                <a:close/>
              </a:path>
              <a:path w="913129" h="158114">
                <a:moveTo>
                  <a:pt x="130810" y="381"/>
                </a:moveTo>
                <a:lnTo>
                  <a:pt x="112014" y="381"/>
                </a:lnTo>
                <a:lnTo>
                  <a:pt x="112014" y="61849"/>
                </a:lnTo>
                <a:lnTo>
                  <a:pt x="94488" y="61849"/>
                </a:lnTo>
                <a:lnTo>
                  <a:pt x="94488" y="3429"/>
                </a:lnTo>
                <a:lnTo>
                  <a:pt x="76327" y="3429"/>
                </a:lnTo>
                <a:lnTo>
                  <a:pt x="76327" y="149860"/>
                </a:lnTo>
                <a:lnTo>
                  <a:pt x="94488" y="149860"/>
                </a:lnTo>
                <a:lnTo>
                  <a:pt x="94488" y="77851"/>
                </a:lnTo>
                <a:lnTo>
                  <a:pt x="112014" y="77851"/>
                </a:lnTo>
                <a:lnTo>
                  <a:pt x="112014" y="157607"/>
                </a:lnTo>
                <a:lnTo>
                  <a:pt x="130810" y="157607"/>
                </a:lnTo>
                <a:lnTo>
                  <a:pt x="130810" y="77851"/>
                </a:lnTo>
                <a:lnTo>
                  <a:pt x="130810" y="61849"/>
                </a:lnTo>
                <a:lnTo>
                  <a:pt x="130810" y="381"/>
                </a:lnTo>
                <a:close/>
              </a:path>
              <a:path w="913129" h="158114">
                <a:moveTo>
                  <a:pt x="216027" y="78867"/>
                </a:moveTo>
                <a:lnTo>
                  <a:pt x="214503" y="72517"/>
                </a:lnTo>
                <a:lnTo>
                  <a:pt x="211455" y="66929"/>
                </a:lnTo>
                <a:lnTo>
                  <a:pt x="210654" y="65405"/>
                </a:lnTo>
                <a:lnTo>
                  <a:pt x="208534" y="61341"/>
                </a:lnTo>
                <a:lnTo>
                  <a:pt x="204343" y="57023"/>
                </a:lnTo>
                <a:lnTo>
                  <a:pt x="199136" y="53975"/>
                </a:lnTo>
                <a:lnTo>
                  <a:pt x="198501" y="53594"/>
                </a:lnTo>
                <a:lnTo>
                  <a:pt x="198501" y="81915"/>
                </a:lnTo>
                <a:lnTo>
                  <a:pt x="198501" y="90170"/>
                </a:lnTo>
                <a:lnTo>
                  <a:pt x="197866" y="93853"/>
                </a:lnTo>
                <a:lnTo>
                  <a:pt x="196342" y="96901"/>
                </a:lnTo>
                <a:lnTo>
                  <a:pt x="194818" y="100076"/>
                </a:lnTo>
                <a:lnTo>
                  <a:pt x="192786" y="102362"/>
                </a:lnTo>
                <a:lnTo>
                  <a:pt x="190246" y="104013"/>
                </a:lnTo>
                <a:lnTo>
                  <a:pt x="187579" y="105664"/>
                </a:lnTo>
                <a:lnTo>
                  <a:pt x="184658" y="106553"/>
                </a:lnTo>
                <a:lnTo>
                  <a:pt x="178054" y="106553"/>
                </a:lnTo>
                <a:lnTo>
                  <a:pt x="166497" y="96901"/>
                </a:lnTo>
                <a:lnTo>
                  <a:pt x="164973" y="93853"/>
                </a:lnTo>
                <a:lnTo>
                  <a:pt x="164211" y="90170"/>
                </a:lnTo>
                <a:lnTo>
                  <a:pt x="164211" y="81915"/>
                </a:lnTo>
                <a:lnTo>
                  <a:pt x="164973" y="78232"/>
                </a:lnTo>
                <a:lnTo>
                  <a:pt x="166497" y="75184"/>
                </a:lnTo>
                <a:lnTo>
                  <a:pt x="167894" y="72136"/>
                </a:lnTo>
                <a:lnTo>
                  <a:pt x="169926" y="69723"/>
                </a:lnTo>
                <a:lnTo>
                  <a:pt x="172466" y="68072"/>
                </a:lnTo>
                <a:lnTo>
                  <a:pt x="175133" y="66294"/>
                </a:lnTo>
                <a:lnTo>
                  <a:pt x="178054" y="65405"/>
                </a:lnTo>
                <a:lnTo>
                  <a:pt x="184658" y="65405"/>
                </a:lnTo>
                <a:lnTo>
                  <a:pt x="187579" y="66294"/>
                </a:lnTo>
                <a:lnTo>
                  <a:pt x="190246" y="68072"/>
                </a:lnTo>
                <a:lnTo>
                  <a:pt x="192786" y="69723"/>
                </a:lnTo>
                <a:lnTo>
                  <a:pt x="194818" y="72136"/>
                </a:lnTo>
                <a:lnTo>
                  <a:pt x="197866" y="78232"/>
                </a:lnTo>
                <a:lnTo>
                  <a:pt x="198501" y="81915"/>
                </a:lnTo>
                <a:lnTo>
                  <a:pt x="198501" y="53594"/>
                </a:lnTo>
                <a:lnTo>
                  <a:pt x="193929" y="50800"/>
                </a:lnTo>
                <a:lnTo>
                  <a:pt x="187960" y="49276"/>
                </a:lnTo>
                <a:lnTo>
                  <a:pt x="174752" y="49276"/>
                </a:lnTo>
                <a:lnTo>
                  <a:pt x="168910" y="50800"/>
                </a:lnTo>
                <a:lnTo>
                  <a:pt x="163703" y="53975"/>
                </a:lnTo>
                <a:lnTo>
                  <a:pt x="158369" y="57023"/>
                </a:lnTo>
                <a:lnTo>
                  <a:pt x="154305" y="61341"/>
                </a:lnTo>
                <a:lnTo>
                  <a:pt x="148463" y="72517"/>
                </a:lnTo>
                <a:lnTo>
                  <a:pt x="147066" y="78867"/>
                </a:lnTo>
                <a:lnTo>
                  <a:pt x="147066" y="93091"/>
                </a:lnTo>
                <a:lnTo>
                  <a:pt x="174752" y="122682"/>
                </a:lnTo>
                <a:lnTo>
                  <a:pt x="187960" y="122682"/>
                </a:lnTo>
                <a:lnTo>
                  <a:pt x="210654" y="106553"/>
                </a:lnTo>
                <a:lnTo>
                  <a:pt x="211455" y="105029"/>
                </a:lnTo>
                <a:lnTo>
                  <a:pt x="214503" y="99441"/>
                </a:lnTo>
                <a:lnTo>
                  <a:pt x="216027" y="93091"/>
                </a:lnTo>
                <a:lnTo>
                  <a:pt x="216027" y="78867"/>
                </a:lnTo>
                <a:close/>
              </a:path>
              <a:path w="913129" h="158114">
                <a:moveTo>
                  <a:pt x="219583" y="25273"/>
                </a:moveTo>
                <a:lnTo>
                  <a:pt x="191262" y="25273"/>
                </a:lnTo>
                <a:lnTo>
                  <a:pt x="191262" y="4699"/>
                </a:lnTo>
                <a:lnTo>
                  <a:pt x="171704" y="4699"/>
                </a:lnTo>
                <a:lnTo>
                  <a:pt x="171704" y="25273"/>
                </a:lnTo>
                <a:lnTo>
                  <a:pt x="142621" y="25273"/>
                </a:lnTo>
                <a:lnTo>
                  <a:pt x="142621" y="40894"/>
                </a:lnTo>
                <a:lnTo>
                  <a:pt x="219583" y="40894"/>
                </a:lnTo>
                <a:lnTo>
                  <a:pt x="219583" y="25273"/>
                </a:lnTo>
                <a:close/>
              </a:path>
              <a:path w="913129" h="158114">
                <a:moveTo>
                  <a:pt x="278511" y="381"/>
                </a:moveTo>
                <a:lnTo>
                  <a:pt x="259842" y="381"/>
                </a:lnTo>
                <a:lnTo>
                  <a:pt x="259842" y="65151"/>
                </a:lnTo>
                <a:lnTo>
                  <a:pt x="244475" y="65151"/>
                </a:lnTo>
                <a:lnTo>
                  <a:pt x="244475" y="3429"/>
                </a:lnTo>
                <a:lnTo>
                  <a:pt x="226187" y="3429"/>
                </a:lnTo>
                <a:lnTo>
                  <a:pt x="226187" y="150622"/>
                </a:lnTo>
                <a:lnTo>
                  <a:pt x="244475" y="150622"/>
                </a:lnTo>
                <a:lnTo>
                  <a:pt x="244475" y="80899"/>
                </a:lnTo>
                <a:lnTo>
                  <a:pt x="259842" y="80899"/>
                </a:lnTo>
                <a:lnTo>
                  <a:pt x="259842" y="157607"/>
                </a:lnTo>
                <a:lnTo>
                  <a:pt x="278511" y="157607"/>
                </a:lnTo>
                <a:lnTo>
                  <a:pt x="278511" y="80899"/>
                </a:lnTo>
                <a:lnTo>
                  <a:pt x="278511" y="65151"/>
                </a:lnTo>
                <a:lnTo>
                  <a:pt x="278511" y="381"/>
                </a:lnTo>
                <a:close/>
              </a:path>
              <a:path w="913129" h="158114">
                <a:moveTo>
                  <a:pt x="387858" y="107061"/>
                </a:moveTo>
                <a:lnTo>
                  <a:pt x="359054" y="79400"/>
                </a:lnTo>
                <a:lnTo>
                  <a:pt x="357809" y="76835"/>
                </a:lnTo>
                <a:lnTo>
                  <a:pt x="355981" y="73101"/>
                </a:lnTo>
                <a:lnTo>
                  <a:pt x="348869" y="37719"/>
                </a:lnTo>
                <a:lnTo>
                  <a:pt x="348869" y="12827"/>
                </a:lnTo>
                <a:lnTo>
                  <a:pt x="329184" y="12827"/>
                </a:lnTo>
                <a:lnTo>
                  <a:pt x="329184" y="37719"/>
                </a:lnTo>
                <a:lnTo>
                  <a:pt x="328866" y="45300"/>
                </a:lnTo>
                <a:lnTo>
                  <a:pt x="314731" y="87109"/>
                </a:lnTo>
                <a:lnTo>
                  <a:pt x="289306" y="109728"/>
                </a:lnTo>
                <a:lnTo>
                  <a:pt x="301498" y="125349"/>
                </a:lnTo>
                <a:lnTo>
                  <a:pt x="332765" y="92443"/>
                </a:lnTo>
                <a:lnTo>
                  <a:pt x="339217" y="76835"/>
                </a:lnTo>
                <a:lnTo>
                  <a:pt x="342049" y="84493"/>
                </a:lnTo>
                <a:lnTo>
                  <a:pt x="369836" y="119189"/>
                </a:lnTo>
                <a:lnTo>
                  <a:pt x="376174" y="122682"/>
                </a:lnTo>
                <a:lnTo>
                  <a:pt x="387858" y="107061"/>
                </a:lnTo>
                <a:close/>
              </a:path>
              <a:path w="913129" h="158114">
                <a:moveTo>
                  <a:pt x="422783" y="381"/>
                </a:moveTo>
                <a:lnTo>
                  <a:pt x="403352" y="381"/>
                </a:lnTo>
                <a:lnTo>
                  <a:pt x="403352" y="51054"/>
                </a:lnTo>
                <a:lnTo>
                  <a:pt x="370459" y="51054"/>
                </a:lnTo>
                <a:lnTo>
                  <a:pt x="370459" y="66802"/>
                </a:lnTo>
                <a:lnTo>
                  <a:pt x="403352" y="66802"/>
                </a:lnTo>
                <a:lnTo>
                  <a:pt x="403352" y="157861"/>
                </a:lnTo>
                <a:lnTo>
                  <a:pt x="422783" y="157861"/>
                </a:lnTo>
                <a:lnTo>
                  <a:pt x="422783" y="381"/>
                </a:lnTo>
                <a:close/>
              </a:path>
              <a:path w="913129" h="158114">
                <a:moveTo>
                  <a:pt x="566166" y="44577"/>
                </a:moveTo>
                <a:lnTo>
                  <a:pt x="476504" y="44577"/>
                </a:lnTo>
                <a:lnTo>
                  <a:pt x="476504" y="6096"/>
                </a:lnTo>
                <a:lnTo>
                  <a:pt x="456819" y="6096"/>
                </a:lnTo>
                <a:lnTo>
                  <a:pt x="456819" y="60198"/>
                </a:lnTo>
                <a:lnTo>
                  <a:pt x="566166" y="60198"/>
                </a:lnTo>
                <a:lnTo>
                  <a:pt x="566166" y="44577"/>
                </a:lnTo>
                <a:close/>
              </a:path>
              <a:path w="913129" h="158114">
                <a:moveTo>
                  <a:pt x="567055" y="138303"/>
                </a:moveTo>
                <a:lnTo>
                  <a:pt x="475234" y="138303"/>
                </a:lnTo>
                <a:lnTo>
                  <a:pt x="475234" y="107569"/>
                </a:lnTo>
                <a:lnTo>
                  <a:pt x="455549" y="107569"/>
                </a:lnTo>
                <a:lnTo>
                  <a:pt x="455549" y="154051"/>
                </a:lnTo>
                <a:lnTo>
                  <a:pt x="567055" y="154051"/>
                </a:lnTo>
                <a:lnTo>
                  <a:pt x="567055" y="138303"/>
                </a:lnTo>
                <a:close/>
              </a:path>
              <a:path w="913129" h="158114">
                <a:moveTo>
                  <a:pt x="582295" y="78359"/>
                </a:moveTo>
                <a:lnTo>
                  <a:pt x="438531" y="78359"/>
                </a:lnTo>
                <a:lnTo>
                  <a:pt x="438531" y="93980"/>
                </a:lnTo>
                <a:lnTo>
                  <a:pt x="582295" y="93980"/>
                </a:lnTo>
                <a:lnTo>
                  <a:pt x="582295" y="78359"/>
                </a:lnTo>
                <a:close/>
              </a:path>
              <a:path w="913129" h="158114">
                <a:moveTo>
                  <a:pt x="756666" y="69977"/>
                </a:moveTo>
                <a:lnTo>
                  <a:pt x="716737" y="55499"/>
                </a:lnTo>
                <a:lnTo>
                  <a:pt x="703072" y="34417"/>
                </a:lnTo>
                <a:lnTo>
                  <a:pt x="751586" y="34417"/>
                </a:lnTo>
                <a:lnTo>
                  <a:pt x="751586" y="18796"/>
                </a:lnTo>
                <a:lnTo>
                  <a:pt x="702818" y="18796"/>
                </a:lnTo>
                <a:lnTo>
                  <a:pt x="702818" y="635"/>
                </a:lnTo>
                <a:lnTo>
                  <a:pt x="683387" y="635"/>
                </a:lnTo>
                <a:lnTo>
                  <a:pt x="683387" y="18796"/>
                </a:lnTo>
                <a:lnTo>
                  <a:pt x="634746" y="18796"/>
                </a:lnTo>
                <a:lnTo>
                  <a:pt x="634746" y="34417"/>
                </a:lnTo>
                <a:lnTo>
                  <a:pt x="683006" y="34417"/>
                </a:lnTo>
                <a:lnTo>
                  <a:pt x="682371" y="39751"/>
                </a:lnTo>
                <a:lnTo>
                  <a:pt x="650341" y="65138"/>
                </a:lnTo>
                <a:lnTo>
                  <a:pt x="629412" y="69977"/>
                </a:lnTo>
                <a:lnTo>
                  <a:pt x="636397" y="85471"/>
                </a:lnTo>
                <a:lnTo>
                  <a:pt x="677532" y="70840"/>
                </a:lnTo>
                <a:lnTo>
                  <a:pt x="693166" y="55499"/>
                </a:lnTo>
                <a:lnTo>
                  <a:pt x="697509" y="61099"/>
                </a:lnTo>
                <a:lnTo>
                  <a:pt x="731710" y="81762"/>
                </a:lnTo>
                <a:lnTo>
                  <a:pt x="749935" y="85471"/>
                </a:lnTo>
                <a:lnTo>
                  <a:pt x="756666" y="69977"/>
                </a:lnTo>
                <a:close/>
              </a:path>
              <a:path w="913129" h="158114">
                <a:moveTo>
                  <a:pt x="765048" y="94869"/>
                </a:moveTo>
                <a:lnTo>
                  <a:pt x="621538" y="94869"/>
                </a:lnTo>
                <a:lnTo>
                  <a:pt x="621538" y="110871"/>
                </a:lnTo>
                <a:lnTo>
                  <a:pt x="683387" y="110871"/>
                </a:lnTo>
                <a:lnTo>
                  <a:pt x="683387" y="157734"/>
                </a:lnTo>
                <a:lnTo>
                  <a:pt x="702818" y="157734"/>
                </a:lnTo>
                <a:lnTo>
                  <a:pt x="702818" y="110871"/>
                </a:lnTo>
                <a:lnTo>
                  <a:pt x="765048" y="110871"/>
                </a:lnTo>
                <a:lnTo>
                  <a:pt x="765048" y="94869"/>
                </a:lnTo>
                <a:close/>
              </a:path>
              <a:path w="913129" h="158114">
                <a:moveTo>
                  <a:pt x="894207" y="60960"/>
                </a:moveTo>
                <a:lnTo>
                  <a:pt x="874014" y="44183"/>
                </a:lnTo>
                <a:lnTo>
                  <a:pt x="874014" y="62738"/>
                </a:lnTo>
                <a:lnTo>
                  <a:pt x="874014" y="70739"/>
                </a:lnTo>
                <a:lnTo>
                  <a:pt x="871220" y="73787"/>
                </a:lnTo>
                <a:lnTo>
                  <a:pt x="860044" y="77851"/>
                </a:lnTo>
                <a:lnTo>
                  <a:pt x="851789" y="78867"/>
                </a:lnTo>
                <a:lnTo>
                  <a:pt x="830072" y="78867"/>
                </a:lnTo>
                <a:lnTo>
                  <a:pt x="821817" y="77851"/>
                </a:lnTo>
                <a:lnTo>
                  <a:pt x="810768" y="73787"/>
                </a:lnTo>
                <a:lnTo>
                  <a:pt x="807974" y="70739"/>
                </a:lnTo>
                <a:lnTo>
                  <a:pt x="807974" y="62738"/>
                </a:lnTo>
                <a:lnTo>
                  <a:pt x="810768" y="59690"/>
                </a:lnTo>
                <a:lnTo>
                  <a:pt x="816229" y="57785"/>
                </a:lnTo>
                <a:lnTo>
                  <a:pt x="821817" y="55753"/>
                </a:lnTo>
                <a:lnTo>
                  <a:pt x="830072" y="54737"/>
                </a:lnTo>
                <a:lnTo>
                  <a:pt x="840994" y="54610"/>
                </a:lnTo>
                <a:lnTo>
                  <a:pt x="851789" y="54737"/>
                </a:lnTo>
                <a:lnTo>
                  <a:pt x="860044" y="55753"/>
                </a:lnTo>
                <a:lnTo>
                  <a:pt x="865632" y="57785"/>
                </a:lnTo>
                <a:lnTo>
                  <a:pt x="871093" y="59690"/>
                </a:lnTo>
                <a:lnTo>
                  <a:pt x="874014" y="62738"/>
                </a:lnTo>
                <a:lnTo>
                  <a:pt x="874014" y="44183"/>
                </a:lnTo>
                <a:lnTo>
                  <a:pt x="840994" y="39878"/>
                </a:lnTo>
                <a:lnTo>
                  <a:pt x="832916" y="40081"/>
                </a:lnTo>
                <a:lnTo>
                  <a:pt x="794004" y="52070"/>
                </a:lnTo>
                <a:lnTo>
                  <a:pt x="787654" y="60960"/>
                </a:lnTo>
                <a:lnTo>
                  <a:pt x="787654" y="72390"/>
                </a:lnTo>
                <a:lnTo>
                  <a:pt x="789813" y="77216"/>
                </a:lnTo>
                <a:lnTo>
                  <a:pt x="794004" y="81153"/>
                </a:lnTo>
                <a:lnTo>
                  <a:pt x="798195" y="85217"/>
                </a:lnTo>
                <a:lnTo>
                  <a:pt x="840994" y="93472"/>
                </a:lnTo>
                <a:lnTo>
                  <a:pt x="849007" y="93281"/>
                </a:lnTo>
                <a:lnTo>
                  <a:pt x="887857" y="81153"/>
                </a:lnTo>
                <a:lnTo>
                  <a:pt x="890358" y="78867"/>
                </a:lnTo>
                <a:lnTo>
                  <a:pt x="892162" y="77216"/>
                </a:lnTo>
                <a:lnTo>
                  <a:pt x="894207" y="72390"/>
                </a:lnTo>
                <a:lnTo>
                  <a:pt x="894207" y="60960"/>
                </a:lnTo>
                <a:close/>
              </a:path>
              <a:path w="913129" h="158114">
                <a:moveTo>
                  <a:pt x="904989" y="17399"/>
                </a:moveTo>
                <a:lnTo>
                  <a:pt x="850646" y="17399"/>
                </a:lnTo>
                <a:lnTo>
                  <a:pt x="850646" y="0"/>
                </a:lnTo>
                <a:lnTo>
                  <a:pt x="831215" y="0"/>
                </a:lnTo>
                <a:lnTo>
                  <a:pt x="831215" y="17399"/>
                </a:lnTo>
                <a:lnTo>
                  <a:pt x="776351" y="17399"/>
                </a:lnTo>
                <a:lnTo>
                  <a:pt x="776351" y="32893"/>
                </a:lnTo>
                <a:lnTo>
                  <a:pt x="904989" y="32893"/>
                </a:lnTo>
                <a:lnTo>
                  <a:pt x="904989" y="17399"/>
                </a:lnTo>
                <a:close/>
              </a:path>
              <a:path w="913129" h="158114">
                <a:moveTo>
                  <a:pt x="913003" y="102235"/>
                </a:moveTo>
                <a:lnTo>
                  <a:pt x="769366" y="102235"/>
                </a:lnTo>
                <a:lnTo>
                  <a:pt x="769366" y="117856"/>
                </a:lnTo>
                <a:lnTo>
                  <a:pt x="831215" y="117856"/>
                </a:lnTo>
                <a:lnTo>
                  <a:pt x="831215" y="157734"/>
                </a:lnTo>
                <a:lnTo>
                  <a:pt x="850646" y="157734"/>
                </a:lnTo>
                <a:lnTo>
                  <a:pt x="850646" y="117856"/>
                </a:lnTo>
                <a:lnTo>
                  <a:pt x="913003" y="117856"/>
                </a:lnTo>
                <a:lnTo>
                  <a:pt x="913003" y="102235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23463" y="4396993"/>
            <a:ext cx="827405" cy="157480"/>
          </a:xfrm>
          <a:custGeom>
            <a:avLst/>
            <a:gdLst/>
            <a:ahLst/>
            <a:cxnLst/>
            <a:rect l="l" t="t" r="r" b="b"/>
            <a:pathLst>
              <a:path w="827404" h="157479">
                <a:moveTo>
                  <a:pt x="98933" y="141732"/>
                </a:moveTo>
                <a:lnTo>
                  <a:pt x="50901" y="82296"/>
                </a:lnTo>
                <a:lnTo>
                  <a:pt x="45466" y="75565"/>
                </a:lnTo>
                <a:lnTo>
                  <a:pt x="50076" y="70231"/>
                </a:lnTo>
                <a:lnTo>
                  <a:pt x="97282" y="15621"/>
                </a:lnTo>
                <a:lnTo>
                  <a:pt x="69088" y="15621"/>
                </a:lnTo>
                <a:lnTo>
                  <a:pt x="23114" y="70231"/>
                </a:lnTo>
                <a:lnTo>
                  <a:pt x="22225" y="70231"/>
                </a:lnTo>
                <a:lnTo>
                  <a:pt x="22225" y="15621"/>
                </a:lnTo>
                <a:lnTo>
                  <a:pt x="0" y="15621"/>
                </a:lnTo>
                <a:lnTo>
                  <a:pt x="0" y="141732"/>
                </a:lnTo>
                <a:lnTo>
                  <a:pt x="22225" y="141732"/>
                </a:lnTo>
                <a:lnTo>
                  <a:pt x="22225" y="82296"/>
                </a:lnTo>
                <a:lnTo>
                  <a:pt x="23368" y="82296"/>
                </a:lnTo>
                <a:lnTo>
                  <a:pt x="70358" y="141732"/>
                </a:lnTo>
                <a:lnTo>
                  <a:pt x="98933" y="141732"/>
                </a:lnTo>
                <a:close/>
              </a:path>
              <a:path w="827404" h="157479">
                <a:moveTo>
                  <a:pt x="130429" y="15621"/>
                </a:moveTo>
                <a:lnTo>
                  <a:pt x="108204" y="15621"/>
                </a:lnTo>
                <a:lnTo>
                  <a:pt x="108204" y="141732"/>
                </a:lnTo>
                <a:lnTo>
                  <a:pt x="130429" y="141732"/>
                </a:lnTo>
                <a:lnTo>
                  <a:pt x="130429" y="15621"/>
                </a:lnTo>
                <a:close/>
              </a:path>
              <a:path w="827404" h="157479">
                <a:moveTo>
                  <a:pt x="240411" y="141732"/>
                </a:moveTo>
                <a:lnTo>
                  <a:pt x="208140" y="93218"/>
                </a:lnTo>
                <a:lnTo>
                  <a:pt x="206629" y="90932"/>
                </a:lnTo>
                <a:lnTo>
                  <a:pt x="213296" y="88658"/>
                </a:lnTo>
                <a:lnTo>
                  <a:pt x="219202" y="85623"/>
                </a:lnTo>
                <a:lnTo>
                  <a:pt x="224332" y="81851"/>
                </a:lnTo>
                <a:lnTo>
                  <a:pt x="228727" y="77343"/>
                </a:lnTo>
                <a:lnTo>
                  <a:pt x="231495" y="74041"/>
                </a:lnTo>
                <a:lnTo>
                  <a:pt x="234061" y="70993"/>
                </a:lnTo>
                <a:lnTo>
                  <a:pt x="236601" y="63246"/>
                </a:lnTo>
                <a:lnTo>
                  <a:pt x="236601" y="46736"/>
                </a:lnTo>
                <a:lnTo>
                  <a:pt x="234569" y="40132"/>
                </a:lnTo>
                <a:lnTo>
                  <a:pt x="231876" y="36068"/>
                </a:lnTo>
                <a:lnTo>
                  <a:pt x="230632" y="34163"/>
                </a:lnTo>
                <a:lnTo>
                  <a:pt x="226695" y="28321"/>
                </a:lnTo>
                <a:lnTo>
                  <a:pt x="221234" y="23749"/>
                </a:lnTo>
                <a:lnTo>
                  <a:pt x="214122" y="20637"/>
                </a:lnTo>
                <a:lnTo>
                  <a:pt x="214122" y="49149"/>
                </a:lnTo>
                <a:lnTo>
                  <a:pt x="214122" y="60960"/>
                </a:lnTo>
                <a:lnTo>
                  <a:pt x="212090" y="65659"/>
                </a:lnTo>
                <a:lnTo>
                  <a:pt x="207772" y="68961"/>
                </a:lnTo>
                <a:lnTo>
                  <a:pt x="203581" y="72390"/>
                </a:lnTo>
                <a:lnTo>
                  <a:pt x="197739" y="74041"/>
                </a:lnTo>
                <a:lnTo>
                  <a:pt x="170053" y="74041"/>
                </a:lnTo>
                <a:lnTo>
                  <a:pt x="170053" y="36068"/>
                </a:lnTo>
                <a:lnTo>
                  <a:pt x="197866" y="36068"/>
                </a:lnTo>
                <a:lnTo>
                  <a:pt x="203708" y="37846"/>
                </a:lnTo>
                <a:lnTo>
                  <a:pt x="212090" y="44450"/>
                </a:lnTo>
                <a:lnTo>
                  <a:pt x="214122" y="49149"/>
                </a:lnTo>
                <a:lnTo>
                  <a:pt x="214122" y="20637"/>
                </a:lnTo>
                <a:lnTo>
                  <a:pt x="213995" y="20574"/>
                </a:lnTo>
                <a:lnTo>
                  <a:pt x="206883" y="17272"/>
                </a:lnTo>
                <a:lnTo>
                  <a:pt x="198628" y="15621"/>
                </a:lnTo>
                <a:lnTo>
                  <a:pt x="147828" y="15621"/>
                </a:lnTo>
                <a:lnTo>
                  <a:pt x="147828" y="141732"/>
                </a:lnTo>
                <a:lnTo>
                  <a:pt x="170053" y="141732"/>
                </a:lnTo>
                <a:lnTo>
                  <a:pt x="170053" y="93218"/>
                </a:lnTo>
                <a:lnTo>
                  <a:pt x="183007" y="93218"/>
                </a:lnTo>
                <a:lnTo>
                  <a:pt x="214884" y="141732"/>
                </a:lnTo>
                <a:lnTo>
                  <a:pt x="240411" y="141732"/>
                </a:lnTo>
                <a:close/>
              </a:path>
              <a:path w="827404" h="157479">
                <a:moveTo>
                  <a:pt x="355600" y="78740"/>
                </a:moveTo>
                <a:lnTo>
                  <a:pt x="342226" y="38862"/>
                </a:lnTo>
                <a:lnTo>
                  <a:pt x="332917" y="30022"/>
                </a:lnTo>
                <a:lnTo>
                  <a:pt x="332917" y="69583"/>
                </a:lnTo>
                <a:lnTo>
                  <a:pt x="332892" y="87884"/>
                </a:lnTo>
                <a:lnTo>
                  <a:pt x="331089" y="95123"/>
                </a:lnTo>
                <a:lnTo>
                  <a:pt x="327406" y="101346"/>
                </a:lnTo>
                <a:lnTo>
                  <a:pt x="323723" y="107696"/>
                </a:lnTo>
                <a:lnTo>
                  <a:pt x="286639" y="120904"/>
                </a:lnTo>
                <a:lnTo>
                  <a:pt x="272161" y="120904"/>
                </a:lnTo>
                <a:lnTo>
                  <a:pt x="272161" y="36576"/>
                </a:lnTo>
                <a:lnTo>
                  <a:pt x="296291" y="36576"/>
                </a:lnTo>
                <a:lnTo>
                  <a:pt x="331089" y="62357"/>
                </a:lnTo>
                <a:lnTo>
                  <a:pt x="332917" y="69583"/>
                </a:lnTo>
                <a:lnTo>
                  <a:pt x="332917" y="30022"/>
                </a:lnTo>
                <a:lnTo>
                  <a:pt x="296608" y="16129"/>
                </a:lnTo>
                <a:lnTo>
                  <a:pt x="286639" y="15621"/>
                </a:lnTo>
                <a:lnTo>
                  <a:pt x="249936" y="15621"/>
                </a:lnTo>
                <a:lnTo>
                  <a:pt x="249936" y="141732"/>
                </a:lnTo>
                <a:lnTo>
                  <a:pt x="286639" y="141732"/>
                </a:lnTo>
                <a:lnTo>
                  <a:pt x="330136" y="129679"/>
                </a:lnTo>
                <a:lnTo>
                  <a:pt x="340067" y="120904"/>
                </a:lnTo>
                <a:lnTo>
                  <a:pt x="342226" y="118630"/>
                </a:lnTo>
                <a:lnTo>
                  <a:pt x="346964" y="111887"/>
                </a:lnTo>
                <a:lnTo>
                  <a:pt x="350723" y="104457"/>
                </a:lnTo>
                <a:lnTo>
                  <a:pt x="353415" y="96456"/>
                </a:lnTo>
                <a:lnTo>
                  <a:pt x="355053" y="87884"/>
                </a:lnTo>
                <a:lnTo>
                  <a:pt x="355600" y="78740"/>
                </a:lnTo>
                <a:close/>
              </a:path>
              <a:path w="827404" h="157479">
                <a:moveTo>
                  <a:pt x="523621" y="138303"/>
                </a:moveTo>
                <a:lnTo>
                  <a:pt x="432816" y="138303"/>
                </a:lnTo>
                <a:lnTo>
                  <a:pt x="432816" y="107442"/>
                </a:lnTo>
                <a:lnTo>
                  <a:pt x="413131" y="107442"/>
                </a:lnTo>
                <a:lnTo>
                  <a:pt x="413131" y="154051"/>
                </a:lnTo>
                <a:lnTo>
                  <a:pt x="523621" y="154051"/>
                </a:lnTo>
                <a:lnTo>
                  <a:pt x="523621" y="138303"/>
                </a:lnTo>
                <a:close/>
              </a:path>
              <a:path w="827404" h="157479">
                <a:moveTo>
                  <a:pt x="524002" y="28829"/>
                </a:moveTo>
                <a:lnTo>
                  <a:pt x="521716" y="23114"/>
                </a:lnTo>
                <a:lnTo>
                  <a:pt x="517499" y="18796"/>
                </a:lnTo>
                <a:lnTo>
                  <a:pt x="512318" y="13462"/>
                </a:lnTo>
                <a:lnTo>
                  <a:pt x="505714" y="9779"/>
                </a:lnTo>
                <a:lnTo>
                  <a:pt x="502920" y="8928"/>
                </a:lnTo>
                <a:lnTo>
                  <a:pt x="502920" y="30099"/>
                </a:lnTo>
                <a:lnTo>
                  <a:pt x="502920" y="38862"/>
                </a:lnTo>
                <a:lnTo>
                  <a:pt x="501523" y="41783"/>
                </a:lnTo>
                <a:lnTo>
                  <a:pt x="495681" y="46863"/>
                </a:lnTo>
                <a:lnTo>
                  <a:pt x="491490" y="48641"/>
                </a:lnTo>
                <a:lnTo>
                  <a:pt x="486029" y="49911"/>
                </a:lnTo>
                <a:lnTo>
                  <a:pt x="480568" y="51308"/>
                </a:lnTo>
                <a:lnTo>
                  <a:pt x="474218" y="51943"/>
                </a:lnTo>
                <a:lnTo>
                  <a:pt x="459867" y="51943"/>
                </a:lnTo>
                <a:lnTo>
                  <a:pt x="453644" y="51308"/>
                </a:lnTo>
                <a:lnTo>
                  <a:pt x="448437" y="49911"/>
                </a:lnTo>
                <a:lnTo>
                  <a:pt x="443103" y="48641"/>
                </a:lnTo>
                <a:lnTo>
                  <a:pt x="439039" y="46863"/>
                </a:lnTo>
                <a:lnTo>
                  <a:pt x="436245" y="44323"/>
                </a:lnTo>
                <a:lnTo>
                  <a:pt x="433324" y="41783"/>
                </a:lnTo>
                <a:lnTo>
                  <a:pt x="431927" y="38862"/>
                </a:lnTo>
                <a:lnTo>
                  <a:pt x="431927" y="30099"/>
                </a:lnTo>
                <a:lnTo>
                  <a:pt x="467487" y="18796"/>
                </a:lnTo>
                <a:lnTo>
                  <a:pt x="475246" y="19062"/>
                </a:lnTo>
                <a:lnTo>
                  <a:pt x="502920" y="30099"/>
                </a:lnTo>
                <a:lnTo>
                  <a:pt x="502920" y="8928"/>
                </a:lnTo>
                <a:lnTo>
                  <a:pt x="467487" y="3175"/>
                </a:lnTo>
                <a:lnTo>
                  <a:pt x="459282" y="3416"/>
                </a:lnTo>
                <a:lnTo>
                  <a:pt x="418084" y="18288"/>
                </a:lnTo>
                <a:lnTo>
                  <a:pt x="413385" y="23114"/>
                </a:lnTo>
                <a:lnTo>
                  <a:pt x="410972" y="28829"/>
                </a:lnTo>
                <a:lnTo>
                  <a:pt x="410972" y="41910"/>
                </a:lnTo>
                <a:lnTo>
                  <a:pt x="413385" y="47625"/>
                </a:lnTo>
                <a:lnTo>
                  <a:pt x="418084" y="52451"/>
                </a:lnTo>
                <a:lnTo>
                  <a:pt x="422656" y="57404"/>
                </a:lnTo>
                <a:lnTo>
                  <a:pt x="467487" y="67564"/>
                </a:lnTo>
                <a:lnTo>
                  <a:pt x="475627" y="67335"/>
                </a:lnTo>
                <a:lnTo>
                  <a:pt x="517499" y="51943"/>
                </a:lnTo>
                <a:lnTo>
                  <a:pt x="521716" y="47625"/>
                </a:lnTo>
                <a:lnTo>
                  <a:pt x="524002" y="41910"/>
                </a:lnTo>
                <a:lnTo>
                  <a:pt x="524002" y="28829"/>
                </a:lnTo>
                <a:close/>
              </a:path>
              <a:path w="827404" h="157479">
                <a:moveTo>
                  <a:pt x="539496" y="77470"/>
                </a:moveTo>
                <a:lnTo>
                  <a:pt x="395732" y="77470"/>
                </a:lnTo>
                <a:lnTo>
                  <a:pt x="395732" y="93218"/>
                </a:lnTo>
                <a:lnTo>
                  <a:pt x="458851" y="93218"/>
                </a:lnTo>
                <a:lnTo>
                  <a:pt x="458851" y="121920"/>
                </a:lnTo>
                <a:lnTo>
                  <a:pt x="478790" y="121920"/>
                </a:lnTo>
                <a:lnTo>
                  <a:pt x="478790" y="93218"/>
                </a:lnTo>
                <a:lnTo>
                  <a:pt x="539496" y="93218"/>
                </a:lnTo>
                <a:lnTo>
                  <a:pt x="539496" y="77470"/>
                </a:lnTo>
                <a:close/>
              </a:path>
              <a:path w="827404" h="157479">
                <a:moveTo>
                  <a:pt x="675513" y="0"/>
                </a:moveTo>
                <a:lnTo>
                  <a:pt x="655828" y="0"/>
                </a:lnTo>
                <a:lnTo>
                  <a:pt x="655828" y="21209"/>
                </a:lnTo>
                <a:lnTo>
                  <a:pt x="655828" y="36957"/>
                </a:lnTo>
                <a:lnTo>
                  <a:pt x="655828" y="56642"/>
                </a:lnTo>
                <a:lnTo>
                  <a:pt x="627380" y="56642"/>
                </a:lnTo>
                <a:lnTo>
                  <a:pt x="628269" y="53467"/>
                </a:lnTo>
                <a:lnTo>
                  <a:pt x="628561" y="50927"/>
                </a:lnTo>
                <a:lnTo>
                  <a:pt x="628535" y="42418"/>
                </a:lnTo>
                <a:lnTo>
                  <a:pt x="628269" y="40005"/>
                </a:lnTo>
                <a:lnTo>
                  <a:pt x="627507" y="36957"/>
                </a:lnTo>
                <a:lnTo>
                  <a:pt x="655828" y="36957"/>
                </a:lnTo>
                <a:lnTo>
                  <a:pt x="655828" y="21209"/>
                </a:lnTo>
                <a:lnTo>
                  <a:pt x="618744" y="21209"/>
                </a:lnTo>
                <a:lnTo>
                  <a:pt x="614934" y="17272"/>
                </a:lnTo>
                <a:lnTo>
                  <a:pt x="610235" y="14097"/>
                </a:lnTo>
                <a:lnTo>
                  <a:pt x="609981" y="13995"/>
                </a:lnTo>
                <a:lnTo>
                  <a:pt x="609981" y="42418"/>
                </a:lnTo>
                <a:lnTo>
                  <a:pt x="609981" y="50927"/>
                </a:lnTo>
                <a:lnTo>
                  <a:pt x="609092" y="54737"/>
                </a:lnTo>
                <a:lnTo>
                  <a:pt x="607060" y="58039"/>
                </a:lnTo>
                <a:lnTo>
                  <a:pt x="605155" y="61214"/>
                </a:lnTo>
                <a:lnTo>
                  <a:pt x="602488" y="63754"/>
                </a:lnTo>
                <a:lnTo>
                  <a:pt x="598932" y="65532"/>
                </a:lnTo>
                <a:lnTo>
                  <a:pt x="595503" y="67310"/>
                </a:lnTo>
                <a:lnTo>
                  <a:pt x="591566" y="68199"/>
                </a:lnTo>
                <a:lnTo>
                  <a:pt x="582930" y="68199"/>
                </a:lnTo>
                <a:lnTo>
                  <a:pt x="564261" y="50927"/>
                </a:lnTo>
                <a:lnTo>
                  <a:pt x="564261" y="42418"/>
                </a:lnTo>
                <a:lnTo>
                  <a:pt x="575437" y="27813"/>
                </a:lnTo>
                <a:lnTo>
                  <a:pt x="578993" y="25908"/>
                </a:lnTo>
                <a:lnTo>
                  <a:pt x="582930" y="25019"/>
                </a:lnTo>
                <a:lnTo>
                  <a:pt x="591566" y="25019"/>
                </a:lnTo>
                <a:lnTo>
                  <a:pt x="595503" y="25908"/>
                </a:lnTo>
                <a:lnTo>
                  <a:pt x="598932" y="27813"/>
                </a:lnTo>
                <a:lnTo>
                  <a:pt x="602488" y="29591"/>
                </a:lnTo>
                <a:lnTo>
                  <a:pt x="605155" y="32131"/>
                </a:lnTo>
                <a:lnTo>
                  <a:pt x="607060" y="35306"/>
                </a:lnTo>
                <a:lnTo>
                  <a:pt x="609092" y="38608"/>
                </a:lnTo>
                <a:lnTo>
                  <a:pt x="609981" y="42418"/>
                </a:lnTo>
                <a:lnTo>
                  <a:pt x="609981" y="13995"/>
                </a:lnTo>
                <a:lnTo>
                  <a:pt x="599440" y="9779"/>
                </a:lnTo>
                <a:lnTo>
                  <a:pt x="593598" y="8636"/>
                </a:lnTo>
                <a:lnTo>
                  <a:pt x="587248" y="8509"/>
                </a:lnTo>
                <a:lnTo>
                  <a:pt x="579374" y="8509"/>
                </a:lnTo>
                <a:lnTo>
                  <a:pt x="572262" y="10160"/>
                </a:lnTo>
                <a:lnTo>
                  <a:pt x="566039" y="13462"/>
                </a:lnTo>
                <a:lnTo>
                  <a:pt x="559689" y="16764"/>
                </a:lnTo>
                <a:lnTo>
                  <a:pt x="554736" y="21336"/>
                </a:lnTo>
                <a:lnTo>
                  <a:pt x="551180" y="27178"/>
                </a:lnTo>
                <a:lnTo>
                  <a:pt x="547624" y="32893"/>
                </a:lnTo>
                <a:lnTo>
                  <a:pt x="545846" y="39370"/>
                </a:lnTo>
                <a:lnTo>
                  <a:pt x="545846" y="53975"/>
                </a:lnTo>
                <a:lnTo>
                  <a:pt x="566039" y="79883"/>
                </a:lnTo>
                <a:lnTo>
                  <a:pt x="572262" y="83185"/>
                </a:lnTo>
                <a:lnTo>
                  <a:pt x="579374" y="84836"/>
                </a:lnTo>
                <a:lnTo>
                  <a:pt x="587248" y="84836"/>
                </a:lnTo>
                <a:lnTo>
                  <a:pt x="618617" y="72263"/>
                </a:lnTo>
                <a:lnTo>
                  <a:pt x="655828" y="72263"/>
                </a:lnTo>
                <a:lnTo>
                  <a:pt x="655828" y="92329"/>
                </a:lnTo>
                <a:lnTo>
                  <a:pt x="675513" y="92329"/>
                </a:lnTo>
                <a:lnTo>
                  <a:pt x="675513" y="72263"/>
                </a:lnTo>
                <a:lnTo>
                  <a:pt x="675513" y="68199"/>
                </a:lnTo>
                <a:lnTo>
                  <a:pt x="675513" y="56642"/>
                </a:lnTo>
                <a:lnTo>
                  <a:pt x="675513" y="36957"/>
                </a:lnTo>
                <a:lnTo>
                  <a:pt x="675513" y="25019"/>
                </a:lnTo>
                <a:lnTo>
                  <a:pt x="675513" y="21209"/>
                </a:lnTo>
                <a:lnTo>
                  <a:pt x="675513" y="0"/>
                </a:lnTo>
                <a:close/>
              </a:path>
              <a:path w="827404" h="157479">
                <a:moveTo>
                  <a:pt x="676021" y="119888"/>
                </a:moveTo>
                <a:lnTo>
                  <a:pt x="673862" y="114427"/>
                </a:lnTo>
                <a:lnTo>
                  <a:pt x="670496" y="110871"/>
                </a:lnTo>
                <a:lnTo>
                  <a:pt x="665226" y="105283"/>
                </a:lnTo>
                <a:lnTo>
                  <a:pt x="659003" y="101727"/>
                </a:lnTo>
                <a:lnTo>
                  <a:pt x="656844" y="101117"/>
                </a:lnTo>
                <a:lnTo>
                  <a:pt x="656844" y="121285"/>
                </a:lnTo>
                <a:lnTo>
                  <a:pt x="656844" y="131318"/>
                </a:lnTo>
                <a:lnTo>
                  <a:pt x="621919" y="141732"/>
                </a:lnTo>
                <a:lnTo>
                  <a:pt x="614121" y="141503"/>
                </a:lnTo>
                <a:lnTo>
                  <a:pt x="587883" y="131318"/>
                </a:lnTo>
                <a:lnTo>
                  <a:pt x="587883" y="121285"/>
                </a:lnTo>
                <a:lnTo>
                  <a:pt x="622427" y="110871"/>
                </a:lnTo>
                <a:lnTo>
                  <a:pt x="630212" y="111137"/>
                </a:lnTo>
                <a:lnTo>
                  <a:pt x="656844" y="121285"/>
                </a:lnTo>
                <a:lnTo>
                  <a:pt x="656844" y="101117"/>
                </a:lnTo>
                <a:lnTo>
                  <a:pt x="622427" y="95758"/>
                </a:lnTo>
                <a:lnTo>
                  <a:pt x="614413" y="95999"/>
                </a:lnTo>
                <a:lnTo>
                  <a:pt x="570738" y="114427"/>
                </a:lnTo>
                <a:lnTo>
                  <a:pt x="568579" y="119888"/>
                </a:lnTo>
                <a:lnTo>
                  <a:pt x="568579" y="132715"/>
                </a:lnTo>
                <a:lnTo>
                  <a:pt x="600075" y="155016"/>
                </a:lnTo>
                <a:lnTo>
                  <a:pt x="622427" y="157099"/>
                </a:lnTo>
                <a:lnTo>
                  <a:pt x="630351" y="156870"/>
                </a:lnTo>
                <a:lnTo>
                  <a:pt x="669544" y="142875"/>
                </a:lnTo>
                <a:lnTo>
                  <a:pt x="670585" y="141732"/>
                </a:lnTo>
                <a:lnTo>
                  <a:pt x="673862" y="138176"/>
                </a:lnTo>
                <a:lnTo>
                  <a:pt x="676021" y="132715"/>
                </a:lnTo>
                <a:lnTo>
                  <a:pt x="676021" y="119888"/>
                </a:lnTo>
                <a:close/>
              </a:path>
              <a:path w="827404" h="157479">
                <a:moveTo>
                  <a:pt x="789686" y="78486"/>
                </a:moveTo>
                <a:lnTo>
                  <a:pt x="755777" y="50800"/>
                </a:lnTo>
                <a:lnTo>
                  <a:pt x="751420" y="38608"/>
                </a:lnTo>
                <a:lnTo>
                  <a:pt x="751459" y="27559"/>
                </a:lnTo>
                <a:lnTo>
                  <a:pt x="784352" y="27559"/>
                </a:lnTo>
                <a:lnTo>
                  <a:pt x="784352" y="11684"/>
                </a:lnTo>
                <a:lnTo>
                  <a:pt x="697738" y="11684"/>
                </a:lnTo>
                <a:lnTo>
                  <a:pt x="697738" y="27559"/>
                </a:lnTo>
                <a:lnTo>
                  <a:pt x="731393" y="27559"/>
                </a:lnTo>
                <a:lnTo>
                  <a:pt x="731393" y="38608"/>
                </a:lnTo>
                <a:lnTo>
                  <a:pt x="707898" y="74549"/>
                </a:lnTo>
                <a:lnTo>
                  <a:pt x="692531" y="81153"/>
                </a:lnTo>
                <a:lnTo>
                  <a:pt x="702691" y="96520"/>
                </a:lnTo>
                <a:lnTo>
                  <a:pt x="735215" y="72567"/>
                </a:lnTo>
                <a:lnTo>
                  <a:pt x="741807" y="60833"/>
                </a:lnTo>
                <a:lnTo>
                  <a:pt x="745363" y="68453"/>
                </a:lnTo>
                <a:lnTo>
                  <a:pt x="779653" y="93472"/>
                </a:lnTo>
                <a:lnTo>
                  <a:pt x="789686" y="78486"/>
                </a:lnTo>
                <a:close/>
              </a:path>
              <a:path w="827404" h="157479">
                <a:moveTo>
                  <a:pt x="822579" y="0"/>
                </a:moveTo>
                <a:lnTo>
                  <a:pt x="803021" y="0"/>
                </a:lnTo>
                <a:lnTo>
                  <a:pt x="803021" y="114046"/>
                </a:lnTo>
                <a:lnTo>
                  <a:pt x="822579" y="114046"/>
                </a:lnTo>
                <a:lnTo>
                  <a:pt x="822579" y="0"/>
                </a:lnTo>
                <a:close/>
              </a:path>
              <a:path w="827404" h="157479">
                <a:moveTo>
                  <a:pt x="827024" y="138303"/>
                </a:moveTo>
                <a:lnTo>
                  <a:pt x="737870" y="138303"/>
                </a:lnTo>
                <a:lnTo>
                  <a:pt x="737870" y="103632"/>
                </a:lnTo>
                <a:lnTo>
                  <a:pt x="718312" y="103632"/>
                </a:lnTo>
                <a:lnTo>
                  <a:pt x="718312" y="154051"/>
                </a:lnTo>
                <a:lnTo>
                  <a:pt x="827024" y="154051"/>
                </a:lnTo>
                <a:lnTo>
                  <a:pt x="827024" y="138303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01159" y="4396866"/>
            <a:ext cx="429895" cy="157480"/>
          </a:xfrm>
          <a:custGeom>
            <a:avLst/>
            <a:gdLst/>
            <a:ahLst/>
            <a:cxnLst/>
            <a:rect l="l" t="t" r="r" b="b"/>
            <a:pathLst>
              <a:path w="429895" h="157479">
                <a:moveTo>
                  <a:pt x="41020" y="102870"/>
                </a:moveTo>
                <a:lnTo>
                  <a:pt x="21336" y="102870"/>
                </a:lnTo>
                <a:lnTo>
                  <a:pt x="21336" y="154178"/>
                </a:lnTo>
                <a:lnTo>
                  <a:pt x="128650" y="154178"/>
                </a:lnTo>
                <a:lnTo>
                  <a:pt x="128650" y="138430"/>
                </a:lnTo>
                <a:lnTo>
                  <a:pt x="41020" y="138430"/>
                </a:lnTo>
                <a:lnTo>
                  <a:pt x="41020" y="102870"/>
                </a:lnTo>
                <a:close/>
              </a:path>
              <a:path w="429895" h="157479">
                <a:moveTo>
                  <a:pt x="122174" y="0"/>
                </a:moveTo>
                <a:lnTo>
                  <a:pt x="102742" y="0"/>
                </a:lnTo>
                <a:lnTo>
                  <a:pt x="102742" y="114935"/>
                </a:lnTo>
                <a:lnTo>
                  <a:pt x="122174" y="114935"/>
                </a:lnTo>
                <a:lnTo>
                  <a:pt x="122174" y="62103"/>
                </a:lnTo>
                <a:lnTo>
                  <a:pt x="144272" y="62103"/>
                </a:lnTo>
                <a:lnTo>
                  <a:pt x="144272" y="45974"/>
                </a:lnTo>
                <a:lnTo>
                  <a:pt x="122174" y="45974"/>
                </a:lnTo>
                <a:lnTo>
                  <a:pt x="122174" y="0"/>
                </a:lnTo>
                <a:close/>
              </a:path>
              <a:path w="429895" h="157479">
                <a:moveTo>
                  <a:pt x="50291" y="10413"/>
                </a:moveTo>
                <a:lnTo>
                  <a:pt x="34289" y="10413"/>
                </a:lnTo>
                <a:lnTo>
                  <a:pt x="27177" y="12065"/>
                </a:lnTo>
                <a:lnTo>
                  <a:pt x="14224" y="18923"/>
                </a:lnTo>
                <a:lnTo>
                  <a:pt x="9143" y="23622"/>
                </a:lnTo>
                <a:lnTo>
                  <a:pt x="1777" y="35560"/>
                </a:lnTo>
                <a:lnTo>
                  <a:pt x="0" y="42418"/>
                </a:lnTo>
                <a:lnTo>
                  <a:pt x="0" y="57531"/>
                </a:lnTo>
                <a:lnTo>
                  <a:pt x="27177" y="87757"/>
                </a:lnTo>
                <a:lnTo>
                  <a:pt x="34289" y="89408"/>
                </a:lnTo>
                <a:lnTo>
                  <a:pt x="50291" y="89408"/>
                </a:lnTo>
                <a:lnTo>
                  <a:pt x="57403" y="87757"/>
                </a:lnTo>
                <a:lnTo>
                  <a:pt x="70357" y="80899"/>
                </a:lnTo>
                <a:lnTo>
                  <a:pt x="75437" y="76200"/>
                </a:lnTo>
                <a:lnTo>
                  <a:pt x="77869" y="72390"/>
                </a:lnTo>
                <a:lnTo>
                  <a:pt x="37973" y="72390"/>
                </a:lnTo>
                <a:lnTo>
                  <a:pt x="34036" y="71374"/>
                </a:lnTo>
                <a:lnTo>
                  <a:pt x="30479" y="69596"/>
                </a:lnTo>
                <a:lnTo>
                  <a:pt x="26924" y="67691"/>
                </a:lnTo>
                <a:lnTo>
                  <a:pt x="24129" y="65150"/>
                </a:lnTo>
                <a:lnTo>
                  <a:pt x="22098" y="61722"/>
                </a:lnTo>
                <a:lnTo>
                  <a:pt x="19938" y="58293"/>
                </a:lnTo>
                <a:lnTo>
                  <a:pt x="18923" y="54356"/>
                </a:lnTo>
                <a:lnTo>
                  <a:pt x="18923" y="45466"/>
                </a:lnTo>
                <a:lnTo>
                  <a:pt x="19938" y="41529"/>
                </a:lnTo>
                <a:lnTo>
                  <a:pt x="22098" y="38100"/>
                </a:lnTo>
                <a:lnTo>
                  <a:pt x="24129" y="34671"/>
                </a:lnTo>
                <a:lnTo>
                  <a:pt x="26924" y="32131"/>
                </a:lnTo>
                <a:lnTo>
                  <a:pt x="30479" y="30225"/>
                </a:lnTo>
                <a:lnTo>
                  <a:pt x="34036" y="28448"/>
                </a:lnTo>
                <a:lnTo>
                  <a:pt x="37973" y="27432"/>
                </a:lnTo>
                <a:lnTo>
                  <a:pt x="77869" y="27432"/>
                </a:lnTo>
                <a:lnTo>
                  <a:pt x="75437" y="23622"/>
                </a:lnTo>
                <a:lnTo>
                  <a:pt x="70357" y="18923"/>
                </a:lnTo>
                <a:lnTo>
                  <a:pt x="57403" y="12065"/>
                </a:lnTo>
                <a:lnTo>
                  <a:pt x="50291" y="10413"/>
                </a:lnTo>
                <a:close/>
              </a:path>
              <a:path w="429895" h="157479">
                <a:moveTo>
                  <a:pt x="77869" y="27432"/>
                </a:moveTo>
                <a:lnTo>
                  <a:pt x="46736" y="27432"/>
                </a:lnTo>
                <a:lnTo>
                  <a:pt x="50673" y="28448"/>
                </a:lnTo>
                <a:lnTo>
                  <a:pt x="54228" y="30225"/>
                </a:lnTo>
                <a:lnTo>
                  <a:pt x="65786" y="45466"/>
                </a:lnTo>
                <a:lnTo>
                  <a:pt x="65786" y="54356"/>
                </a:lnTo>
                <a:lnTo>
                  <a:pt x="46736" y="72390"/>
                </a:lnTo>
                <a:lnTo>
                  <a:pt x="77869" y="72390"/>
                </a:lnTo>
                <a:lnTo>
                  <a:pt x="79248" y="70231"/>
                </a:lnTo>
                <a:lnTo>
                  <a:pt x="82930" y="64262"/>
                </a:lnTo>
                <a:lnTo>
                  <a:pt x="84709" y="57531"/>
                </a:lnTo>
                <a:lnTo>
                  <a:pt x="84709" y="42418"/>
                </a:lnTo>
                <a:lnTo>
                  <a:pt x="82930" y="35560"/>
                </a:lnTo>
                <a:lnTo>
                  <a:pt x="79248" y="29591"/>
                </a:lnTo>
                <a:lnTo>
                  <a:pt x="77869" y="27432"/>
                </a:lnTo>
                <a:close/>
              </a:path>
              <a:path w="429895" h="157479">
                <a:moveTo>
                  <a:pt x="397128" y="75057"/>
                </a:moveTo>
                <a:lnTo>
                  <a:pt x="378840" y="75057"/>
                </a:lnTo>
                <a:lnTo>
                  <a:pt x="378840" y="149860"/>
                </a:lnTo>
                <a:lnTo>
                  <a:pt x="397128" y="149860"/>
                </a:lnTo>
                <a:lnTo>
                  <a:pt x="397128" y="75057"/>
                </a:lnTo>
                <a:close/>
              </a:path>
              <a:path w="429895" h="157479">
                <a:moveTo>
                  <a:pt x="335661" y="11811"/>
                </a:moveTo>
                <a:lnTo>
                  <a:pt x="322579" y="11811"/>
                </a:lnTo>
                <a:lnTo>
                  <a:pt x="316611" y="14097"/>
                </a:lnTo>
                <a:lnTo>
                  <a:pt x="296337" y="51909"/>
                </a:lnTo>
                <a:lnTo>
                  <a:pt x="295275" y="68072"/>
                </a:lnTo>
                <a:lnTo>
                  <a:pt x="295493" y="75057"/>
                </a:lnTo>
                <a:lnTo>
                  <a:pt x="306197" y="113030"/>
                </a:lnTo>
                <a:lnTo>
                  <a:pt x="311403" y="117475"/>
                </a:lnTo>
                <a:lnTo>
                  <a:pt x="316611" y="122047"/>
                </a:lnTo>
                <a:lnTo>
                  <a:pt x="322579" y="124333"/>
                </a:lnTo>
                <a:lnTo>
                  <a:pt x="335788" y="124333"/>
                </a:lnTo>
                <a:lnTo>
                  <a:pt x="341502" y="122300"/>
                </a:lnTo>
                <a:lnTo>
                  <a:pt x="346455" y="118363"/>
                </a:lnTo>
                <a:lnTo>
                  <a:pt x="351536" y="114427"/>
                </a:lnTo>
                <a:lnTo>
                  <a:pt x="355473" y="108838"/>
                </a:lnTo>
                <a:lnTo>
                  <a:pt x="356580" y="106045"/>
                </a:lnTo>
                <a:lnTo>
                  <a:pt x="329438" y="106045"/>
                </a:lnTo>
                <a:lnTo>
                  <a:pt x="324357" y="105918"/>
                </a:lnTo>
                <a:lnTo>
                  <a:pt x="313181" y="68072"/>
                </a:lnTo>
                <a:lnTo>
                  <a:pt x="313435" y="59813"/>
                </a:lnTo>
                <a:lnTo>
                  <a:pt x="324357" y="30225"/>
                </a:lnTo>
                <a:lnTo>
                  <a:pt x="356425" y="30225"/>
                </a:lnTo>
                <a:lnTo>
                  <a:pt x="354964" y="26670"/>
                </a:lnTo>
                <a:lnTo>
                  <a:pt x="351027" y="21209"/>
                </a:lnTo>
                <a:lnTo>
                  <a:pt x="341249" y="13716"/>
                </a:lnTo>
                <a:lnTo>
                  <a:pt x="335661" y="11811"/>
                </a:lnTo>
                <a:close/>
              </a:path>
              <a:path w="429895" h="157479">
                <a:moveTo>
                  <a:pt x="356425" y="30225"/>
                </a:moveTo>
                <a:lnTo>
                  <a:pt x="334517" y="30225"/>
                </a:lnTo>
                <a:lnTo>
                  <a:pt x="338581" y="33528"/>
                </a:lnTo>
                <a:lnTo>
                  <a:pt x="341502" y="40132"/>
                </a:lnTo>
                <a:lnTo>
                  <a:pt x="343356" y="45612"/>
                </a:lnTo>
                <a:lnTo>
                  <a:pt x="344709" y="52165"/>
                </a:lnTo>
                <a:lnTo>
                  <a:pt x="345539" y="59813"/>
                </a:lnTo>
                <a:lnTo>
                  <a:pt x="345820" y="68580"/>
                </a:lnTo>
                <a:lnTo>
                  <a:pt x="345539" y="77031"/>
                </a:lnTo>
                <a:lnTo>
                  <a:pt x="334517" y="106045"/>
                </a:lnTo>
                <a:lnTo>
                  <a:pt x="356580" y="106045"/>
                </a:lnTo>
                <a:lnTo>
                  <a:pt x="363474" y="75057"/>
                </a:lnTo>
                <a:lnTo>
                  <a:pt x="397128" y="75057"/>
                </a:lnTo>
                <a:lnTo>
                  <a:pt x="397128" y="58928"/>
                </a:lnTo>
                <a:lnTo>
                  <a:pt x="363347" y="58928"/>
                </a:lnTo>
                <a:lnTo>
                  <a:pt x="362636" y="51909"/>
                </a:lnTo>
                <a:lnTo>
                  <a:pt x="361473" y="45354"/>
                </a:lnTo>
                <a:lnTo>
                  <a:pt x="359882" y="39300"/>
                </a:lnTo>
                <a:lnTo>
                  <a:pt x="357781" y="33528"/>
                </a:lnTo>
                <a:lnTo>
                  <a:pt x="356425" y="30225"/>
                </a:lnTo>
                <a:close/>
              </a:path>
              <a:path w="429895" h="157479">
                <a:moveTo>
                  <a:pt x="397128" y="2794"/>
                </a:moveTo>
                <a:lnTo>
                  <a:pt x="378840" y="2794"/>
                </a:lnTo>
                <a:lnTo>
                  <a:pt x="378840" y="58928"/>
                </a:lnTo>
                <a:lnTo>
                  <a:pt x="397128" y="58928"/>
                </a:lnTo>
                <a:lnTo>
                  <a:pt x="397128" y="2794"/>
                </a:lnTo>
                <a:close/>
              </a:path>
              <a:path w="429895" h="157479">
                <a:moveTo>
                  <a:pt x="172338" y="17907"/>
                </a:moveTo>
                <a:lnTo>
                  <a:pt x="152653" y="17907"/>
                </a:lnTo>
                <a:lnTo>
                  <a:pt x="152653" y="117983"/>
                </a:lnTo>
                <a:lnTo>
                  <a:pt x="163322" y="117983"/>
                </a:lnTo>
                <a:lnTo>
                  <a:pt x="170344" y="117933"/>
                </a:lnTo>
                <a:lnTo>
                  <a:pt x="211832" y="114700"/>
                </a:lnTo>
                <a:lnTo>
                  <a:pt x="219075" y="113537"/>
                </a:lnTo>
                <a:lnTo>
                  <a:pt x="217577" y="101092"/>
                </a:lnTo>
                <a:lnTo>
                  <a:pt x="172338" y="101092"/>
                </a:lnTo>
                <a:lnTo>
                  <a:pt x="172338" y="17907"/>
                </a:lnTo>
                <a:close/>
              </a:path>
              <a:path w="429895" h="157479">
                <a:moveTo>
                  <a:pt x="217042" y="96647"/>
                </a:moveTo>
                <a:lnTo>
                  <a:pt x="206682" y="98359"/>
                </a:lnTo>
                <a:lnTo>
                  <a:pt x="195786" y="99679"/>
                </a:lnTo>
                <a:lnTo>
                  <a:pt x="184342" y="100593"/>
                </a:lnTo>
                <a:lnTo>
                  <a:pt x="172338" y="101092"/>
                </a:lnTo>
                <a:lnTo>
                  <a:pt x="217577" y="101092"/>
                </a:lnTo>
                <a:lnTo>
                  <a:pt x="217042" y="96647"/>
                </a:lnTo>
                <a:close/>
              </a:path>
              <a:path w="429895" h="157479">
                <a:moveTo>
                  <a:pt x="429513" y="0"/>
                </a:moveTo>
                <a:lnTo>
                  <a:pt x="410844" y="0"/>
                </a:lnTo>
                <a:lnTo>
                  <a:pt x="410844" y="157225"/>
                </a:lnTo>
                <a:lnTo>
                  <a:pt x="429513" y="157225"/>
                </a:lnTo>
                <a:lnTo>
                  <a:pt x="429513" y="0"/>
                </a:lnTo>
                <a:close/>
              </a:path>
              <a:path w="429895" h="157479">
                <a:moveTo>
                  <a:pt x="281177" y="77724"/>
                </a:moveTo>
                <a:lnTo>
                  <a:pt x="262509" y="77724"/>
                </a:lnTo>
                <a:lnTo>
                  <a:pt x="262509" y="157225"/>
                </a:lnTo>
                <a:lnTo>
                  <a:pt x="281177" y="157225"/>
                </a:lnTo>
                <a:lnTo>
                  <a:pt x="281177" y="77724"/>
                </a:lnTo>
                <a:close/>
              </a:path>
              <a:path w="429895" h="157479">
                <a:moveTo>
                  <a:pt x="245110" y="3048"/>
                </a:moveTo>
                <a:lnTo>
                  <a:pt x="226822" y="3048"/>
                </a:lnTo>
                <a:lnTo>
                  <a:pt x="226822" y="149479"/>
                </a:lnTo>
                <a:lnTo>
                  <a:pt x="245110" y="149479"/>
                </a:lnTo>
                <a:lnTo>
                  <a:pt x="245110" y="77724"/>
                </a:lnTo>
                <a:lnTo>
                  <a:pt x="281177" y="77724"/>
                </a:lnTo>
                <a:lnTo>
                  <a:pt x="281177" y="61722"/>
                </a:lnTo>
                <a:lnTo>
                  <a:pt x="245110" y="61722"/>
                </a:lnTo>
                <a:lnTo>
                  <a:pt x="245110" y="3048"/>
                </a:lnTo>
                <a:close/>
              </a:path>
              <a:path w="429895" h="157479">
                <a:moveTo>
                  <a:pt x="281177" y="0"/>
                </a:moveTo>
                <a:lnTo>
                  <a:pt x="262509" y="0"/>
                </a:lnTo>
                <a:lnTo>
                  <a:pt x="262509" y="61722"/>
                </a:lnTo>
                <a:lnTo>
                  <a:pt x="281177" y="61722"/>
                </a:lnTo>
                <a:lnTo>
                  <a:pt x="281177" y="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4683125" y="4396613"/>
            <a:ext cx="795020" cy="158115"/>
            <a:chOff x="4683125" y="4396613"/>
            <a:chExt cx="795020" cy="158115"/>
          </a:xfrm>
        </p:grpSpPr>
        <p:sp>
          <p:nvSpPr>
            <p:cNvPr id="33" name="object 33"/>
            <p:cNvSpPr/>
            <p:nvPr/>
          </p:nvSpPr>
          <p:spPr>
            <a:xfrm>
              <a:off x="4683125" y="4396612"/>
              <a:ext cx="618490" cy="158115"/>
            </a:xfrm>
            <a:custGeom>
              <a:avLst/>
              <a:gdLst/>
              <a:ahLst/>
              <a:cxnLst/>
              <a:rect l="l" t="t" r="r" b="b"/>
              <a:pathLst>
                <a:path w="618489" h="158114">
                  <a:moveTo>
                    <a:pt x="43180" y="115316"/>
                  </a:moveTo>
                  <a:lnTo>
                    <a:pt x="41897" y="101727"/>
                  </a:lnTo>
                  <a:lnTo>
                    <a:pt x="41656" y="99060"/>
                  </a:lnTo>
                  <a:lnTo>
                    <a:pt x="34544" y="100584"/>
                  </a:lnTo>
                  <a:lnTo>
                    <a:pt x="27178" y="101473"/>
                  </a:lnTo>
                  <a:lnTo>
                    <a:pt x="19304" y="101727"/>
                  </a:lnTo>
                  <a:lnTo>
                    <a:pt x="19304" y="31877"/>
                  </a:lnTo>
                  <a:lnTo>
                    <a:pt x="40386" y="31877"/>
                  </a:lnTo>
                  <a:lnTo>
                    <a:pt x="40386" y="16256"/>
                  </a:lnTo>
                  <a:lnTo>
                    <a:pt x="0" y="16256"/>
                  </a:lnTo>
                  <a:lnTo>
                    <a:pt x="0" y="118110"/>
                  </a:lnTo>
                  <a:lnTo>
                    <a:pt x="7620" y="118110"/>
                  </a:lnTo>
                  <a:lnTo>
                    <a:pt x="21082" y="117856"/>
                  </a:lnTo>
                  <a:lnTo>
                    <a:pt x="26416" y="117475"/>
                  </a:lnTo>
                  <a:lnTo>
                    <a:pt x="31623" y="117221"/>
                  </a:lnTo>
                  <a:lnTo>
                    <a:pt x="37211" y="116459"/>
                  </a:lnTo>
                  <a:lnTo>
                    <a:pt x="43180" y="115316"/>
                  </a:lnTo>
                  <a:close/>
                </a:path>
                <a:path w="618489" h="158114">
                  <a:moveTo>
                    <a:pt x="96139" y="114808"/>
                  </a:moveTo>
                  <a:lnTo>
                    <a:pt x="94691" y="101854"/>
                  </a:lnTo>
                  <a:lnTo>
                    <a:pt x="94361" y="98806"/>
                  </a:lnTo>
                  <a:lnTo>
                    <a:pt x="90424" y="99822"/>
                  </a:lnTo>
                  <a:lnTo>
                    <a:pt x="86487" y="100584"/>
                  </a:lnTo>
                  <a:lnTo>
                    <a:pt x="82423" y="100965"/>
                  </a:lnTo>
                  <a:lnTo>
                    <a:pt x="78486" y="101473"/>
                  </a:lnTo>
                  <a:lnTo>
                    <a:pt x="73660" y="101727"/>
                  </a:lnTo>
                  <a:lnTo>
                    <a:pt x="68199" y="101854"/>
                  </a:lnTo>
                  <a:lnTo>
                    <a:pt x="68199" y="31877"/>
                  </a:lnTo>
                  <a:lnTo>
                    <a:pt x="91440" y="31877"/>
                  </a:lnTo>
                  <a:lnTo>
                    <a:pt x="91440" y="16256"/>
                  </a:lnTo>
                  <a:lnTo>
                    <a:pt x="48895" y="16256"/>
                  </a:lnTo>
                  <a:lnTo>
                    <a:pt x="48895" y="118110"/>
                  </a:lnTo>
                  <a:lnTo>
                    <a:pt x="57150" y="118110"/>
                  </a:lnTo>
                  <a:lnTo>
                    <a:pt x="74803" y="117856"/>
                  </a:lnTo>
                  <a:lnTo>
                    <a:pt x="85344" y="117094"/>
                  </a:lnTo>
                  <a:lnTo>
                    <a:pt x="90678" y="116205"/>
                  </a:lnTo>
                  <a:lnTo>
                    <a:pt x="96139" y="114808"/>
                  </a:lnTo>
                  <a:close/>
                </a:path>
                <a:path w="618489" h="158114">
                  <a:moveTo>
                    <a:pt x="143002" y="59944"/>
                  </a:moveTo>
                  <a:lnTo>
                    <a:pt x="122555" y="59944"/>
                  </a:lnTo>
                  <a:lnTo>
                    <a:pt x="122555" y="0"/>
                  </a:lnTo>
                  <a:lnTo>
                    <a:pt x="102870" y="0"/>
                  </a:lnTo>
                  <a:lnTo>
                    <a:pt x="102870" y="157607"/>
                  </a:lnTo>
                  <a:lnTo>
                    <a:pt x="122555" y="157607"/>
                  </a:lnTo>
                  <a:lnTo>
                    <a:pt x="122555" y="76327"/>
                  </a:lnTo>
                  <a:lnTo>
                    <a:pt x="143002" y="76327"/>
                  </a:lnTo>
                  <a:lnTo>
                    <a:pt x="143002" y="59944"/>
                  </a:lnTo>
                  <a:close/>
                </a:path>
                <a:path w="618489" h="158114">
                  <a:moveTo>
                    <a:pt x="237998" y="115316"/>
                  </a:moveTo>
                  <a:lnTo>
                    <a:pt x="236702" y="104521"/>
                  </a:lnTo>
                  <a:lnTo>
                    <a:pt x="236093" y="99441"/>
                  </a:lnTo>
                  <a:lnTo>
                    <a:pt x="228396" y="100761"/>
                  </a:lnTo>
                  <a:lnTo>
                    <a:pt x="188988" y="104127"/>
                  </a:lnTo>
                  <a:lnTo>
                    <a:pt x="169926" y="104521"/>
                  </a:lnTo>
                  <a:lnTo>
                    <a:pt x="169926" y="73152"/>
                  </a:lnTo>
                  <a:lnTo>
                    <a:pt x="222631" y="73152"/>
                  </a:lnTo>
                  <a:lnTo>
                    <a:pt x="222631" y="13970"/>
                  </a:lnTo>
                  <a:lnTo>
                    <a:pt x="150241" y="13970"/>
                  </a:lnTo>
                  <a:lnTo>
                    <a:pt x="150241" y="29845"/>
                  </a:lnTo>
                  <a:lnTo>
                    <a:pt x="203327" y="29845"/>
                  </a:lnTo>
                  <a:lnTo>
                    <a:pt x="203327" y="57658"/>
                  </a:lnTo>
                  <a:lnTo>
                    <a:pt x="150622" y="57658"/>
                  </a:lnTo>
                  <a:lnTo>
                    <a:pt x="150622" y="120650"/>
                  </a:lnTo>
                  <a:lnTo>
                    <a:pt x="166624" y="120650"/>
                  </a:lnTo>
                  <a:lnTo>
                    <a:pt x="177304" y="120586"/>
                  </a:lnTo>
                  <a:lnTo>
                    <a:pt x="221449" y="117944"/>
                  </a:lnTo>
                  <a:lnTo>
                    <a:pt x="229704" y="116751"/>
                  </a:lnTo>
                  <a:lnTo>
                    <a:pt x="237998" y="115316"/>
                  </a:lnTo>
                  <a:close/>
                </a:path>
                <a:path w="618489" h="158114">
                  <a:moveTo>
                    <a:pt x="291592" y="60579"/>
                  </a:moveTo>
                  <a:lnTo>
                    <a:pt x="267589" y="60579"/>
                  </a:lnTo>
                  <a:lnTo>
                    <a:pt x="267589" y="254"/>
                  </a:lnTo>
                  <a:lnTo>
                    <a:pt x="247904" y="254"/>
                  </a:lnTo>
                  <a:lnTo>
                    <a:pt x="247904" y="157734"/>
                  </a:lnTo>
                  <a:lnTo>
                    <a:pt x="267589" y="157734"/>
                  </a:lnTo>
                  <a:lnTo>
                    <a:pt x="267589" y="76962"/>
                  </a:lnTo>
                  <a:lnTo>
                    <a:pt x="291592" y="76962"/>
                  </a:lnTo>
                  <a:lnTo>
                    <a:pt x="291592" y="60579"/>
                  </a:lnTo>
                  <a:close/>
                </a:path>
                <a:path w="618489" h="158114">
                  <a:moveTo>
                    <a:pt x="456057" y="14478"/>
                  </a:moveTo>
                  <a:lnTo>
                    <a:pt x="341122" y="14478"/>
                  </a:lnTo>
                  <a:lnTo>
                    <a:pt x="341122" y="30353"/>
                  </a:lnTo>
                  <a:lnTo>
                    <a:pt x="436372" y="30353"/>
                  </a:lnTo>
                  <a:lnTo>
                    <a:pt x="436346" y="39497"/>
                  </a:lnTo>
                  <a:lnTo>
                    <a:pt x="433717" y="83299"/>
                  </a:lnTo>
                  <a:lnTo>
                    <a:pt x="431038" y="100203"/>
                  </a:lnTo>
                  <a:lnTo>
                    <a:pt x="450469" y="102235"/>
                  </a:lnTo>
                  <a:lnTo>
                    <a:pt x="455549" y="59817"/>
                  </a:lnTo>
                  <a:lnTo>
                    <a:pt x="455676" y="53467"/>
                  </a:lnTo>
                  <a:lnTo>
                    <a:pt x="455930" y="47244"/>
                  </a:lnTo>
                  <a:lnTo>
                    <a:pt x="455955" y="44958"/>
                  </a:lnTo>
                  <a:lnTo>
                    <a:pt x="456057" y="14478"/>
                  </a:lnTo>
                  <a:close/>
                </a:path>
                <a:path w="618489" h="158114">
                  <a:moveTo>
                    <a:pt x="470535" y="121412"/>
                  </a:moveTo>
                  <a:lnTo>
                    <a:pt x="417576" y="121412"/>
                  </a:lnTo>
                  <a:lnTo>
                    <a:pt x="417576" y="71120"/>
                  </a:lnTo>
                  <a:lnTo>
                    <a:pt x="398272" y="71120"/>
                  </a:lnTo>
                  <a:lnTo>
                    <a:pt x="398272" y="121412"/>
                  </a:lnTo>
                  <a:lnTo>
                    <a:pt x="378460" y="121412"/>
                  </a:lnTo>
                  <a:lnTo>
                    <a:pt x="378460" y="71120"/>
                  </a:lnTo>
                  <a:lnTo>
                    <a:pt x="359029" y="71120"/>
                  </a:lnTo>
                  <a:lnTo>
                    <a:pt x="359029" y="121412"/>
                  </a:lnTo>
                  <a:lnTo>
                    <a:pt x="327025" y="121412"/>
                  </a:lnTo>
                  <a:lnTo>
                    <a:pt x="327025" y="137414"/>
                  </a:lnTo>
                  <a:lnTo>
                    <a:pt x="470535" y="137414"/>
                  </a:lnTo>
                  <a:lnTo>
                    <a:pt x="470535" y="121412"/>
                  </a:lnTo>
                  <a:close/>
                </a:path>
                <a:path w="618489" h="158114">
                  <a:moveTo>
                    <a:pt x="603250" y="27940"/>
                  </a:moveTo>
                  <a:lnTo>
                    <a:pt x="600837" y="22479"/>
                  </a:lnTo>
                  <a:lnTo>
                    <a:pt x="597154" y="18796"/>
                  </a:lnTo>
                  <a:lnTo>
                    <a:pt x="596265" y="17907"/>
                  </a:lnTo>
                  <a:lnTo>
                    <a:pt x="591566" y="13335"/>
                  </a:lnTo>
                  <a:lnTo>
                    <a:pt x="584962" y="9779"/>
                  </a:lnTo>
                  <a:lnTo>
                    <a:pt x="583057" y="9220"/>
                  </a:lnTo>
                  <a:lnTo>
                    <a:pt x="583057" y="29210"/>
                  </a:lnTo>
                  <a:lnTo>
                    <a:pt x="583057" y="39116"/>
                  </a:lnTo>
                  <a:lnTo>
                    <a:pt x="546481" y="49530"/>
                  </a:lnTo>
                  <a:lnTo>
                    <a:pt x="538213" y="49276"/>
                  </a:lnTo>
                  <a:lnTo>
                    <a:pt x="509905" y="39116"/>
                  </a:lnTo>
                  <a:lnTo>
                    <a:pt x="509905" y="29210"/>
                  </a:lnTo>
                  <a:lnTo>
                    <a:pt x="545846" y="18796"/>
                  </a:lnTo>
                  <a:lnTo>
                    <a:pt x="554202" y="19062"/>
                  </a:lnTo>
                  <a:lnTo>
                    <a:pt x="583057" y="29210"/>
                  </a:lnTo>
                  <a:lnTo>
                    <a:pt x="583057" y="9220"/>
                  </a:lnTo>
                  <a:lnTo>
                    <a:pt x="546481" y="3556"/>
                  </a:lnTo>
                  <a:lnTo>
                    <a:pt x="538162" y="3784"/>
                  </a:lnTo>
                  <a:lnTo>
                    <a:pt x="501269" y="13335"/>
                  </a:lnTo>
                  <a:lnTo>
                    <a:pt x="489712" y="27940"/>
                  </a:lnTo>
                  <a:lnTo>
                    <a:pt x="489712" y="40513"/>
                  </a:lnTo>
                  <a:lnTo>
                    <a:pt x="491998" y="45974"/>
                  </a:lnTo>
                  <a:lnTo>
                    <a:pt x="496570" y="50546"/>
                  </a:lnTo>
                  <a:lnTo>
                    <a:pt x="501142" y="55245"/>
                  </a:lnTo>
                  <a:lnTo>
                    <a:pt x="538099" y="64554"/>
                  </a:lnTo>
                  <a:lnTo>
                    <a:pt x="546481" y="64770"/>
                  </a:lnTo>
                  <a:lnTo>
                    <a:pt x="554786" y="64554"/>
                  </a:lnTo>
                  <a:lnTo>
                    <a:pt x="596265" y="50546"/>
                  </a:lnTo>
                  <a:lnTo>
                    <a:pt x="597281" y="49530"/>
                  </a:lnTo>
                  <a:lnTo>
                    <a:pt x="600837" y="45974"/>
                  </a:lnTo>
                  <a:lnTo>
                    <a:pt x="603250" y="40513"/>
                  </a:lnTo>
                  <a:lnTo>
                    <a:pt x="603250" y="27940"/>
                  </a:lnTo>
                  <a:close/>
                </a:path>
                <a:path w="618489" h="158114">
                  <a:moveTo>
                    <a:pt x="618109" y="74422"/>
                  </a:moveTo>
                  <a:lnTo>
                    <a:pt x="563118" y="74422"/>
                  </a:lnTo>
                  <a:lnTo>
                    <a:pt x="563118" y="90043"/>
                  </a:lnTo>
                  <a:lnTo>
                    <a:pt x="563118" y="106426"/>
                  </a:lnTo>
                  <a:lnTo>
                    <a:pt x="529717" y="106426"/>
                  </a:lnTo>
                  <a:lnTo>
                    <a:pt x="529717" y="90043"/>
                  </a:lnTo>
                  <a:lnTo>
                    <a:pt x="563118" y="90043"/>
                  </a:lnTo>
                  <a:lnTo>
                    <a:pt x="563118" y="74422"/>
                  </a:lnTo>
                  <a:lnTo>
                    <a:pt x="474726" y="74422"/>
                  </a:lnTo>
                  <a:lnTo>
                    <a:pt x="474726" y="90043"/>
                  </a:lnTo>
                  <a:lnTo>
                    <a:pt x="510032" y="90043"/>
                  </a:lnTo>
                  <a:lnTo>
                    <a:pt x="510032" y="106426"/>
                  </a:lnTo>
                  <a:lnTo>
                    <a:pt x="490474" y="106426"/>
                  </a:lnTo>
                  <a:lnTo>
                    <a:pt x="490474" y="121920"/>
                  </a:lnTo>
                  <a:lnTo>
                    <a:pt x="581025" y="121920"/>
                  </a:lnTo>
                  <a:lnTo>
                    <a:pt x="581025" y="157480"/>
                  </a:lnTo>
                  <a:lnTo>
                    <a:pt x="600710" y="157480"/>
                  </a:lnTo>
                  <a:lnTo>
                    <a:pt x="600710" y="106426"/>
                  </a:lnTo>
                  <a:lnTo>
                    <a:pt x="582676" y="106426"/>
                  </a:lnTo>
                  <a:lnTo>
                    <a:pt x="582676" y="90043"/>
                  </a:lnTo>
                  <a:lnTo>
                    <a:pt x="618109" y="90043"/>
                  </a:lnTo>
                  <a:lnTo>
                    <a:pt x="618109" y="74422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42001" y="4396994"/>
              <a:ext cx="136016" cy="154050"/>
            </a:xfrm>
            <a:prstGeom prst="rect">
              <a:avLst/>
            </a:prstGeom>
          </p:spPr>
        </p:pic>
      </p:grpSp>
      <p:sp>
        <p:nvSpPr>
          <p:cNvPr id="35" name="object 35"/>
          <p:cNvSpPr/>
          <p:nvPr/>
        </p:nvSpPr>
        <p:spPr>
          <a:xfrm>
            <a:off x="5531866" y="4396866"/>
            <a:ext cx="756920" cy="157480"/>
          </a:xfrm>
          <a:custGeom>
            <a:avLst/>
            <a:gdLst/>
            <a:ahLst/>
            <a:cxnLst/>
            <a:rect l="l" t="t" r="r" b="b"/>
            <a:pathLst>
              <a:path w="756920" h="157479">
                <a:moveTo>
                  <a:pt x="67183" y="117983"/>
                </a:moveTo>
                <a:lnTo>
                  <a:pt x="65798" y="105664"/>
                </a:lnTo>
                <a:lnTo>
                  <a:pt x="65405" y="102108"/>
                </a:lnTo>
                <a:lnTo>
                  <a:pt x="58293" y="103378"/>
                </a:lnTo>
                <a:lnTo>
                  <a:pt x="18669" y="105664"/>
                </a:lnTo>
                <a:lnTo>
                  <a:pt x="18669" y="75565"/>
                </a:lnTo>
                <a:lnTo>
                  <a:pt x="52451" y="75565"/>
                </a:lnTo>
                <a:lnTo>
                  <a:pt x="52451" y="60198"/>
                </a:lnTo>
                <a:lnTo>
                  <a:pt x="18669" y="60198"/>
                </a:lnTo>
                <a:lnTo>
                  <a:pt x="18669" y="33528"/>
                </a:lnTo>
                <a:lnTo>
                  <a:pt x="58801" y="33528"/>
                </a:lnTo>
                <a:lnTo>
                  <a:pt x="58801" y="17907"/>
                </a:lnTo>
                <a:lnTo>
                  <a:pt x="0" y="17907"/>
                </a:lnTo>
                <a:lnTo>
                  <a:pt x="0" y="121539"/>
                </a:lnTo>
                <a:lnTo>
                  <a:pt x="10414" y="121539"/>
                </a:lnTo>
                <a:lnTo>
                  <a:pt x="19926" y="121500"/>
                </a:lnTo>
                <a:lnTo>
                  <a:pt x="28473" y="121373"/>
                </a:lnTo>
                <a:lnTo>
                  <a:pt x="36017" y="121170"/>
                </a:lnTo>
                <a:lnTo>
                  <a:pt x="50673" y="120523"/>
                </a:lnTo>
                <a:lnTo>
                  <a:pt x="58928" y="119507"/>
                </a:lnTo>
                <a:lnTo>
                  <a:pt x="67183" y="117983"/>
                </a:lnTo>
                <a:close/>
              </a:path>
              <a:path w="756920" h="157479">
                <a:moveTo>
                  <a:pt x="97663" y="3048"/>
                </a:moveTo>
                <a:lnTo>
                  <a:pt x="79375" y="3048"/>
                </a:lnTo>
                <a:lnTo>
                  <a:pt x="79375" y="58166"/>
                </a:lnTo>
                <a:lnTo>
                  <a:pt x="60071" y="58166"/>
                </a:lnTo>
                <a:lnTo>
                  <a:pt x="60071" y="73914"/>
                </a:lnTo>
                <a:lnTo>
                  <a:pt x="79375" y="73914"/>
                </a:lnTo>
                <a:lnTo>
                  <a:pt x="79375" y="149860"/>
                </a:lnTo>
                <a:lnTo>
                  <a:pt x="97663" y="149860"/>
                </a:lnTo>
                <a:lnTo>
                  <a:pt x="97663" y="3048"/>
                </a:lnTo>
                <a:close/>
              </a:path>
              <a:path w="756920" h="157479">
                <a:moveTo>
                  <a:pt x="130556" y="0"/>
                </a:moveTo>
                <a:lnTo>
                  <a:pt x="111887" y="0"/>
                </a:lnTo>
                <a:lnTo>
                  <a:pt x="111887" y="157226"/>
                </a:lnTo>
                <a:lnTo>
                  <a:pt x="130556" y="157226"/>
                </a:lnTo>
                <a:lnTo>
                  <a:pt x="130556" y="0"/>
                </a:lnTo>
                <a:close/>
              </a:path>
              <a:path w="756920" h="157479">
                <a:moveTo>
                  <a:pt x="280670" y="75692"/>
                </a:moveTo>
                <a:lnTo>
                  <a:pt x="245656" y="60337"/>
                </a:lnTo>
                <a:lnTo>
                  <a:pt x="224282" y="29464"/>
                </a:lnTo>
                <a:lnTo>
                  <a:pt x="224282" y="9652"/>
                </a:lnTo>
                <a:lnTo>
                  <a:pt x="203327" y="9652"/>
                </a:lnTo>
                <a:lnTo>
                  <a:pt x="192100" y="50228"/>
                </a:lnTo>
                <a:lnTo>
                  <a:pt x="154863" y="73939"/>
                </a:lnTo>
                <a:lnTo>
                  <a:pt x="147066" y="75692"/>
                </a:lnTo>
                <a:lnTo>
                  <a:pt x="155702" y="92075"/>
                </a:lnTo>
                <a:lnTo>
                  <a:pt x="190627" y="76708"/>
                </a:lnTo>
                <a:lnTo>
                  <a:pt x="213741" y="49530"/>
                </a:lnTo>
                <a:lnTo>
                  <a:pt x="218122" y="57226"/>
                </a:lnTo>
                <a:lnTo>
                  <a:pt x="253466" y="86156"/>
                </a:lnTo>
                <a:lnTo>
                  <a:pt x="272161" y="92075"/>
                </a:lnTo>
                <a:lnTo>
                  <a:pt x="280670" y="75692"/>
                </a:lnTo>
                <a:close/>
              </a:path>
              <a:path w="756920" h="157479">
                <a:moveTo>
                  <a:pt x="286385" y="121285"/>
                </a:moveTo>
                <a:lnTo>
                  <a:pt x="142748" y="121285"/>
                </a:lnTo>
                <a:lnTo>
                  <a:pt x="142748" y="137287"/>
                </a:lnTo>
                <a:lnTo>
                  <a:pt x="286385" y="137287"/>
                </a:lnTo>
                <a:lnTo>
                  <a:pt x="286385" y="121285"/>
                </a:lnTo>
                <a:close/>
              </a:path>
              <a:path w="756920" h="157479">
                <a:moveTo>
                  <a:pt x="418592" y="82296"/>
                </a:moveTo>
                <a:lnTo>
                  <a:pt x="327787" y="82296"/>
                </a:lnTo>
                <a:lnTo>
                  <a:pt x="327787" y="62230"/>
                </a:lnTo>
                <a:lnTo>
                  <a:pt x="413639" y="62230"/>
                </a:lnTo>
                <a:lnTo>
                  <a:pt x="413639" y="46990"/>
                </a:lnTo>
                <a:lnTo>
                  <a:pt x="327787" y="46990"/>
                </a:lnTo>
                <a:lnTo>
                  <a:pt x="327787" y="27940"/>
                </a:lnTo>
                <a:lnTo>
                  <a:pt x="417195" y="27940"/>
                </a:lnTo>
                <a:lnTo>
                  <a:pt x="417195" y="12192"/>
                </a:lnTo>
                <a:lnTo>
                  <a:pt x="307848" y="12192"/>
                </a:lnTo>
                <a:lnTo>
                  <a:pt x="307848" y="98044"/>
                </a:lnTo>
                <a:lnTo>
                  <a:pt x="418592" y="98044"/>
                </a:lnTo>
                <a:lnTo>
                  <a:pt x="418592" y="82296"/>
                </a:lnTo>
                <a:close/>
              </a:path>
              <a:path w="756920" h="157479">
                <a:moveTo>
                  <a:pt x="434213" y="122555"/>
                </a:moveTo>
                <a:lnTo>
                  <a:pt x="290576" y="122555"/>
                </a:lnTo>
                <a:lnTo>
                  <a:pt x="290576" y="138557"/>
                </a:lnTo>
                <a:lnTo>
                  <a:pt x="434213" y="138557"/>
                </a:lnTo>
                <a:lnTo>
                  <a:pt x="434213" y="122555"/>
                </a:lnTo>
                <a:close/>
              </a:path>
              <a:path w="756920" h="157479">
                <a:moveTo>
                  <a:pt x="571627" y="78613"/>
                </a:moveTo>
                <a:lnTo>
                  <a:pt x="537718" y="50927"/>
                </a:lnTo>
                <a:lnTo>
                  <a:pt x="533361" y="38735"/>
                </a:lnTo>
                <a:lnTo>
                  <a:pt x="533400" y="27686"/>
                </a:lnTo>
                <a:lnTo>
                  <a:pt x="566293" y="27686"/>
                </a:lnTo>
                <a:lnTo>
                  <a:pt x="566293" y="11811"/>
                </a:lnTo>
                <a:lnTo>
                  <a:pt x="479679" y="11811"/>
                </a:lnTo>
                <a:lnTo>
                  <a:pt x="479679" y="27686"/>
                </a:lnTo>
                <a:lnTo>
                  <a:pt x="513334" y="27686"/>
                </a:lnTo>
                <a:lnTo>
                  <a:pt x="513334" y="38735"/>
                </a:lnTo>
                <a:lnTo>
                  <a:pt x="489839" y="74676"/>
                </a:lnTo>
                <a:lnTo>
                  <a:pt x="474472" y="81280"/>
                </a:lnTo>
                <a:lnTo>
                  <a:pt x="484632" y="96647"/>
                </a:lnTo>
                <a:lnTo>
                  <a:pt x="517156" y="72694"/>
                </a:lnTo>
                <a:lnTo>
                  <a:pt x="523748" y="60960"/>
                </a:lnTo>
                <a:lnTo>
                  <a:pt x="527304" y="68580"/>
                </a:lnTo>
                <a:lnTo>
                  <a:pt x="561594" y="93599"/>
                </a:lnTo>
                <a:lnTo>
                  <a:pt x="571627" y="78613"/>
                </a:lnTo>
                <a:close/>
              </a:path>
              <a:path w="756920" h="157479">
                <a:moveTo>
                  <a:pt x="604520" y="127"/>
                </a:moveTo>
                <a:lnTo>
                  <a:pt x="584962" y="127"/>
                </a:lnTo>
                <a:lnTo>
                  <a:pt x="584962" y="114173"/>
                </a:lnTo>
                <a:lnTo>
                  <a:pt x="604520" y="114173"/>
                </a:lnTo>
                <a:lnTo>
                  <a:pt x="604520" y="127"/>
                </a:lnTo>
                <a:close/>
              </a:path>
              <a:path w="756920" h="157479">
                <a:moveTo>
                  <a:pt x="608965" y="138430"/>
                </a:moveTo>
                <a:lnTo>
                  <a:pt x="519811" y="138430"/>
                </a:lnTo>
                <a:lnTo>
                  <a:pt x="519811" y="103759"/>
                </a:lnTo>
                <a:lnTo>
                  <a:pt x="500253" y="103759"/>
                </a:lnTo>
                <a:lnTo>
                  <a:pt x="500253" y="154178"/>
                </a:lnTo>
                <a:lnTo>
                  <a:pt x="608965" y="154178"/>
                </a:lnTo>
                <a:lnTo>
                  <a:pt x="608965" y="138430"/>
                </a:lnTo>
                <a:close/>
              </a:path>
              <a:path w="756920" h="157479">
                <a:moveTo>
                  <a:pt x="693928" y="60452"/>
                </a:moveTo>
                <a:lnTo>
                  <a:pt x="692404" y="55626"/>
                </a:lnTo>
                <a:lnTo>
                  <a:pt x="690206" y="52578"/>
                </a:lnTo>
                <a:lnTo>
                  <a:pt x="689483" y="51562"/>
                </a:lnTo>
                <a:lnTo>
                  <a:pt x="686562" y="47371"/>
                </a:lnTo>
                <a:lnTo>
                  <a:pt x="682498" y="44196"/>
                </a:lnTo>
                <a:lnTo>
                  <a:pt x="677418" y="41910"/>
                </a:lnTo>
                <a:lnTo>
                  <a:pt x="676275" y="41414"/>
                </a:lnTo>
                <a:lnTo>
                  <a:pt x="676275" y="61722"/>
                </a:lnTo>
                <a:lnTo>
                  <a:pt x="676211" y="69850"/>
                </a:lnTo>
                <a:lnTo>
                  <a:pt x="674751" y="72898"/>
                </a:lnTo>
                <a:lnTo>
                  <a:pt x="671703" y="75311"/>
                </a:lnTo>
                <a:lnTo>
                  <a:pt x="668655" y="77597"/>
                </a:lnTo>
                <a:lnTo>
                  <a:pt x="664591" y="78867"/>
                </a:lnTo>
                <a:lnTo>
                  <a:pt x="654685" y="78867"/>
                </a:lnTo>
                <a:lnTo>
                  <a:pt x="650748" y="77724"/>
                </a:lnTo>
                <a:lnTo>
                  <a:pt x="644779" y="73025"/>
                </a:lnTo>
                <a:lnTo>
                  <a:pt x="643255" y="69850"/>
                </a:lnTo>
                <a:lnTo>
                  <a:pt x="643128" y="61722"/>
                </a:lnTo>
                <a:lnTo>
                  <a:pt x="644652" y="58547"/>
                </a:lnTo>
                <a:lnTo>
                  <a:pt x="647700" y="56134"/>
                </a:lnTo>
                <a:lnTo>
                  <a:pt x="650748" y="53848"/>
                </a:lnTo>
                <a:lnTo>
                  <a:pt x="654812" y="52578"/>
                </a:lnTo>
                <a:lnTo>
                  <a:pt x="664718" y="52578"/>
                </a:lnTo>
                <a:lnTo>
                  <a:pt x="668782" y="53848"/>
                </a:lnTo>
                <a:lnTo>
                  <a:pt x="671830" y="56134"/>
                </a:lnTo>
                <a:lnTo>
                  <a:pt x="674751" y="58547"/>
                </a:lnTo>
                <a:lnTo>
                  <a:pt x="676275" y="61722"/>
                </a:lnTo>
                <a:lnTo>
                  <a:pt x="676275" y="41414"/>
                </a:lnTo>
                <a:lnTo>
                  <a:pt x="672211" y="39624"/>
                </a:lnTo>
                <a:lnTo>
                  <a:pt x="666369" y="38481"/>
                </a:lnTo>
                <a:lnTo>
                  <a:pt x="653161" y="38481"/>
                </a:lnTo>
                <a:lnTo>
                  <a:pt x="647319" y="39624"/>
                </a:lnTo>
                <a:lnTo>
                  <a:pt x="642239" y="41910"/>
                </a:lnTo>
                <a:lnTo>
                  <a:pt x="637032" y="44196"/>
                </a:lnTo>
                <a:lnTo>
                  <a:pt x="632968" y="47371"/>
                </a:lnTo>
                <a:lnTo>
                  <a:pt x="630047" y="51562"/>
                </a:lnTo>
                <a:lnTo>
                  <a:pt x="627126" y="55626"/>
                </a:lnTo>
                <a:lnTo>
                  <a:pt x="625602" y="60452"/>
                </a:lnTo>
                <a:lnTo>
                  <a:pt x="625602" y="71120"/>
                </a:lnTo>
                <a:lnTo>
                  <a:pt x="642239" y="89535"/>
                </a:lnTo>
                <a:lnTo>
                  <a:pt x="647319" y="91821"/>
                </a:lnTo>
                <a:lnTo>
                  <a:pt x="653161" y="92964"/>
                </a:lnTo>
                <a:lnTo>
                  <a:pt x="666369" y="92964"/>
                </a:lnTo>
                <a:lnTo>
                  <a:pt x="690270" y="78867"/>
                </a:lnTo>
                <a:lnTo>
                  <a:pt x="692404" y="75819"/>
                </a:lnTo>
                <a:lnTo>
                  <a:pt x="693928" y="71120"/>
                </a:lnTo>
                <a:lnTo>
                  <a:pt x="693928" y="60452"/>
                </a:lnTo>
                <a:close/>
              </a:path>
              <a:path w="756920" h="157479">
                <a:moveTo>
                  <a:pt x="698754" y="17018"/>
                </a:moveTo>
                <a:lnTo>
                  <a:pt x="669290" y="17018"/>
                </a:lnTo>
                <a:lnTo>
                  <a:pt x="669290" y="1524"/>
                </a:lnTo>
                <a:lnTo>
                  <a:pt x="649986" y="1524"/>
                </a:lnTo>
                <a:lnTo>
                  <a:pt x="649986" y="17018"/>
                </a:lnTo>
                <a:lnTo>
                  <a:pt x="620395" y="17018"/>
                </a:lnTo>
                <a:lnTo>
                  <a:pt x="620395" y="32385"/>
                </a:lnTo>
                <a:lnTo>
                  <a:pt x="698754" y="32385"/>
                </a:lnTo>
                <a:lnTo>
                  <a:pt x="698754" y="17018"/>
                </a:lnTo>
                <a:close/>
              </a:path>
              <a:path w="756920" h="157479">
                <a:moveTo>
                  <a:pt x="755904" y="127"/>
                </a:moveTo>
                <a:lnTo>
                  <a:pt x="737235" y="127"/>
                </a:lnTo>
                <a:lnTo>
                  <a:pt x="737235" y="40132"/>
                </a:lnTo>
                <a:lnTo>
                  <a:pt x="722249" y="40132"/>
                </a:lnTo>
                <a:lnTo>
                  <a:pt x="722249" y="3048"/>
                </a:lnTo>
                <a:lnTo>
                  <a:pt x="703834" y="3048"/>
                </a:lnTo>
                <a:lnTo>
                  <a:pt x="703834" y="93472"/>
                </a:lnTo>
                <a:lnTo>
                  <a:pt x="722249" y="93472"/>
                </a:lnTo>
                <a:lnTo>
                  <a:pt x="722249" y="56134"/>
                </a:lnTo>
                <a:lnTo>
                  <a:pt x="737235" y="56134"/>
                </a:lnTo>
                <a:lnTo>
                  <a:pt x="737235" y="98806"/>
                </a:lnTo>
                <a:lnTo>
                  <a:pt x="755904" y="98806"/>
                </a:lnTo>
                <a:lnTo>
                  <a:pt x="755904" y="56134"/>
                </a:lnTo>
                <a:lnTo>
                  <a:pt x="755904" y="40132"/>
                </a:lnTo>
                <a:lnTo>
                  <a:pt x="755904" y="127"/>
                </a:lnTo>
                <a:close/>
              </a:path>
              <a:path w="756920" h="157479">
                <a:moveTo>
                  <a:pt x="756793" y="123190"/>
                </a:moveTo>
                <a:lnTo>
                  <a:pt x="754634" y="118110"/>
                </a:lnTo>
                <a:lnTo>
                  <a:pt x="752094" y="115570"/>
                </a:lnTo>
                <a:lnTo>
                  <a:pt x="750316" y="113792"/>
                </a:lnTo>
                <a:lnTo>
                  <a:pt x="745998" y="109601"/>
                </a:lnTo>
                <a:lnTo>
                  <a:pt x="739775" y="106426"/>
                </a:lnTo>
                <a:lnTo>
                  <a:pt x="737108" y="105727"/>
                </a:lnTo>
                <a:lnTo>
                  <a:pt x="737108" y="124714"/>
                </a:lnTo>
                <a:lnTo>
                  <a:pt x="737108" y="133477"/>
                </a:lnTo>
                <a:lnTo>
                  <a:pt x="701929" y="142367"/>
                </a:lnTo>
                <a:lnTo>
                  <a:pt x="691007" y="142367"/>
                </a:lnTo>
                <a:lnTo>
                  <a:pt x="682625" y="141224"/>
                </a:lnTo>
                <a:lnTo>
                  <a:pt x="676783" y="139065"/>
                </a:lnTo>
                <a:lnTo>
                  <a:pt x="671068" y="136779"/>
                </a:lnTo>
                <a:lnTo>
                  <a:pt x="668147" y="133477"/>
                </a:lnTo>
                <a:lnTo>
                  <a:pt x="668147" y="124714"/>
                </a:lnTo>
                <a:lnTo>
                  <a:pt x="702564" y="115570"/>
                </a:lnTo>
                <a:lnTo>
                  <a:pt x="710526" y="115811"/>
                </a:lnTo>
                <a:lnTo>
                  <a:pt x="737108" y="124714"/>
                </a:lnTo>
                <a:lnTo>
                  <a:pt x="737108" y="105727"/>
                </a:lnTo>
                <a:lnTo>
                  <a:pt x="702564" y="100965"/>
                </a:lnTo>
                <a:lnTo>
                  <a:pt x="694537" y="101180"/>
                </a:lnTo>
                <a:lnTo>
                  <a:pt x="655193" y="113919"/>
                </a:lnTo>
                <a:lnTo>
                  <a:pt x="650875" y="118110"/>
                </a:lnTo>
                <a:lnTo>
                  <a:pt x="648843" y="123190"/>
                </a:lnTo>
                <a:lnTo>
                  <a:pt x="648843" y="135001"/>
                </a:lnTo>
                <a:lnTo>
                  <a:pt x="687044" y="156387"/>
                </a:lnTo>
                <a:lnTo>
                  <a:pt x="702564" y="157226"/>
                </a:lnTo>
                <a:lnTo>
                  <a:pt x="710730" y="157022"/>
                </a:lnTo>
                <a:lnTo>
                  <a:pt x="752271" y="142367"/>
                </a:lnTo>
                <a:lnTo>
                  <a:pt x="754634" y="140081"/>
                </a:lnTo>
                <a:lnTo>
                  <a:pt x="756793" y="135001"/>
                </a:lnTo>
                <a:lnTo>
                  <a:pt x="756793" y="12319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582764" y="4626990"/>
            <a:ext cx="2158365" cy="167005"/>
            <a:chOff x="582764" y="4626990"/>
            <a:chExt cx="2158365" cy="167005"/>
          </a:xfrm>
        </p:grpSpPr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2764" y="4626990"/>
              <a:ext cx="1686598" cy="166878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309494" y="4627117"/>
              <a:ext cx="431800" cy="157480"/>
            </a:xfrm>
            <a:custGeom>
              <a:avLst/>
              <a:gdLst/>
              <a:ahLst/>
              <a:cxnLst/>
              <a:rect l="l" t="t" r="r" b="b"/>
              <a:pathLst>
                <a:path w="431800" h="157479">
                  <a:moveTo>
                    <a:pt x="226694" y="95758"/>
                  </a:moveTo>
                  <a:lnTo>
                    <a:pt x="183642" y="105283"/>
                  </a:lnTo>
                  <a:lnTo>
                    <a:pt x="172847" y="119887"/>
                  </a:lnTo>
                  <a:lnTo>
                    <a:pt x="172847" y="132715"/>
                  </a:lnTo>
                  <a:lnTo>
                    <a:pt x="204352" y="155009"/>
                  </a:lnTo>
                  <a:lnTo>
                    <a:pt x="226694" y="157099"/>
                  </a:lnTo>
                  <a:lnTo>
                    <a:pt x="234624" y="156862"/>
                  </a:lnTo>
                  <a:lnTo>
                    <a:pt x="273812" y="142875"/>
                  </a:lnTo>
                  <a:lnTo>
                    <a:pt x="274862" y="141732"/>
                  </a:lnTo>
                  <a:lnTo>
                    <a:pt x="226187" y="141732"/>
                  </a:lnTo>
                  <a:lnTo>
                    <a:pt x="218398" y="141491"/>
                  </a:lnTo>
                  <a:lnTo>
                    <a:pt x="192150" y="131318"/>
                  </a:lnTo>
                  <a:lnTo>
                    <a:pt x="192150" y="121285"/>
                  </a:lnTo>
                  <a:lnTo>
                    <a:pt x="226694" y="110871"/>
                  </a:lnTo>
                  <a:lnTo>
                    <a:pt x="274771" y="110871"/>
                  </a:lnTo>
                  <a:lnTo>
                    <a:pt x="269494" y="105283"/>
                  </a:lnTo>
                  <a:lnTo>
                    <a:pt x="234624" y="95994"/>
                  </a:lnTo>
                  <a:lnTo>
                    <a:pt x="226694" y="95758"/>
                  </a:lnTo>
                  <a:close/>
                </a:path>
                <a:path w="431800" h="157479">
                  <a:moveTo>
                    <a:pt x="274771" y="110871"/>
                  </a:moveTo>
                  <a:lnTo>
                    <a:pt x="226694" y="110871"/>
                  </a:lnTo>
                  <a:lnTo>
                    <a:pt x="234485" y="111128"/>
                  </a:lnTo>
                  <a:lnTo>
                    <a:pt x="241300" y="111887"/>
                  </a:lnTo>
                  <a:lnTo>
                    <a:pt x="247161" y="113121"/>
                  </a:lnTo>
                  <a:lnTo>
                    <a:pt x="252094" y="114808"/>
                  </a:lnTo>
                  <a:lnTo>
                    <a:pt x="258063" y="117475"/>
                  </a:lnTo>
                  <a:lnTo>
                    <a:pt x="261112" y="121285"/>
                  </a:lnTo>
                  <a:lnTo>
                    <a:pt x="261112" y="131318"/>
                  </a:lnTo>
                  <a:lnTo>
                    <a:pt x="226187" y="141732"/>
                  </a:lnTo>
                  <a:lnTo>
                    <a:pt x="274862" y="141732"/>
                  </a:lnTo>
                  <a:lnTo>
                    <a:pt x="278130" y="138176"/>
                  </a:lnTo>
                  <a:lnTo>
                    <a:pt x="280288" y="132715"/>
                  </a:lnTo>
                  <a:lnTo>
                    <a:pt x="280288" y="119887"/>
                  </a:lnTo>
                  <a:lnTo>
                    <a:pt x="278130" y="114427"/>
                  </a:lnTo>
                  <a:lnTo>
                    <a:pt x="274771" y="110871"/>
                  </a:lnTo>
                  <a:close/>
                </a:path>
                <a:path w="431800" h="157479">
                  <a:moveTo>
                    <a:pt x="37084" y="107442"/>
                  </a:moveTo>
                  <a:lnTo>
                    <a:pt x="17399" y="107442"/>
                  </a:lnTo>
                  <a:lnTo>
                    <a:pt x="17399" y="154051"/>
                  </a:lnTo>
                  <a:lnTo>
                    <a:pt x="127888" y="154051"/>
                  </a:lnTo>
                  <a:lnTo>
                    <a:pt x="127888" y="138303"/>
                  </a:lnTo>
                  <a:lnTo>
                    <a:pt x="37084" y="138303"/>
                  </a:lnTo>
                  <a:lnTo>
                    <a:pt x="37084" y="107442"/>
                  </a:lnTo>
                  <a:close/>
                </a:path>
                <a:path w="431800" h="157479">
                  <a:moveTo>
                    <a:pt x="83057" y="93218"/>
                  </a:moveTo>
                  <a:lnTo>
                    <a:pt x="63118" y="93218"/>
                  </a:lnTo>
                  <a:lnTo>
                    <a:pt x="63118" y="121920"/>
                  </a:lnTo>
                  <a:lnTo>
                    <a:pt x="83057" y="121920"/>
                  </a:lnTo>
                  <a:lnTo>
                    <a:pt x="83057" y="93218"/>
                  </a:lnTo>
                  <a:close/>
                </a:path>
                <a:path w="431800" h="157479">
                  <a:moveTo>
                    <a:pt x="143763" y="77470"/>
                  </a:moveTo>
                  <a:lnTo>
                    <a:pt x="0" y="77470"/>
                  </a:lnTo>
                  <a:lnTo>
                    <a:pt x="0" y="93218"/>
                  </a:lnTo>
                  <a:lnTo>
                    <a:pt x="143763" y="93218"/>
                  </a:lnTo>
                  <a:lnTo>
                    <a:pt x="143763" y="77470"/>
                  </a:lnTo>
                  <a:close/>
                </a:path>
                <a:path w="431800" h="157479">
                  <a:moveTo>
                    <a:pt x="342138" y="103632"/>
                  </a:moveTo>
                  <a:lnTo>
                    <a:pt x="322580" y="103632"/>
                  </a:lnTo>
                  <a:lnTo>
                    <a:pt x="322580" y="154051"/>
                  </a:lnTo>
                  <a:lnTo>
                    <a:pt x="431292" y="154051"/>
                  </a:lnTo>
                  <a:lnTo>
                    <a:pt x="431292" y="138303"/>
                  </a:lnTo>
                  <a:lnTo>
                    <a:pt x="342138" y="138303"/>
                  </a:lnTo>
                  <a:lnTo>
                    <a:pt x="342138" y="103632"/>
                  </a:lnTo>
                  <a:close/>
                </a:path>
                <a:path w="431800" h="157479">
                  <a:moveTo>
                    <a:pt x="426847" y="0"/>
                  </a:moveTo>
                  <a:lnTo>
                    <a:pt x="407288" y="0"/>
                  </a:lnTo>
                  <a:lnTo>
                    <a:pt x="407288" y="114046"/>
                  </a:lnTo>
                  <a:lnTo>
                    <a:pt x="426847" y="114046"/>
                  </a:lnTo>
                  <a:lnTo>
                    <a:pt x="426847" y="0"/>
                  </a:lnTo>
                  <a:close/>
                </a:path>
                <a:path w="431800" h="157479">
                  <a:moveTo>
                    <a:pt x="355727" y="27559"/>
                  </a:moveTo>
                  <a:lnTo>
                    <a:pt x="335661" y="27559"/>
                  </a:lnTo>
                  <a:lnTo>
                    <a:pt x="335661" y="38608"/>
                  </a:lnTo>
                  <a:lnTo>
                    <a:pt x="334137" y="45339"/>
                  </a:lnTo>
                  <a:lnTo>
                    <a:pt x="305054" y="78359"/>
                  </a:lnTo>
                  <a:lnTo>
                    <a:pt x="296799" y="81153"/>
                  </a:lnTo>
                  <a:lnTo>
                    <a:pt x="306959" y="96520"/>
                  </a:lnTo>
                  <a:lnTo>
                    <a:pt x="339486" y="72564"/>
                  </a:lnTo>
                  <a:lnTo>
                    <a:pt x="346075" y="60833"/>
                  </a:lnTo>
                  <a:lnTo>
                    <a:pt x="366170" y="60833"/>
                  </a:lnTo>
                  <a:lnTo>
                    <a:pt x="362966" y="56896"/>
                  </a:lnTo>
                  <a:lnTo>
                    <a:pt x="360044" y="50800"/>
                  </a:lnTo>
                  <a:lnTo>
                    <a:pt x="357124" y="44577"/>
                  </a:lnTo>
                  <a:lnTo>
                    <a:pt x="355600" y="38227"/>
                  </a:lnTo>
                  <a:lnTo>
                    <a:pt x="355727" y="31750"/>
                  </a:lnTo>
                  <a:lnTo>
                    <a:pt x="355727" y="27559"/>
                  </a:lnTo>
                  <a:close/>
                </a:path>
                <a:path w="431800" h="157479">
                  <a:moveTo>
                    <a:pt x="366170" y="60833"/>
                  </a:moveTo>
                  <a:lnTo>
                    <a:pt x="346075" y="60833"/>
                  </a:lnTo>
                  <a:lnTo>
                    <a:pt x="349631" y="68453"/>
                  </a:lnTo>
                  <a:lnTo>
                    <a:pt x="383921" y="93472"/>
                  </a:lnTo>
                  <a:lnTo>
                    <a:pt x="393954" y="78486"/>
                  </a:lnTo>
                  <a:lnTo>
                    <a:pt x="385825" y="75819"/>
                  </a:lnTo>
                  <a:lnTo>
                    <a:pt x="378968" y="72136"/>
                  </a:lnTo>
                  <a:lnTo>
                    <a:pt x="373125" y="67310"/>
                  </a:lnTo>
                  <a:lnTo>
                    <a:pt x="367411" y="62357"/>
                  </a:lnTo>
                  <a:lnTo>
                    <a:pt x="366170" y="60833"/>
                  </a:lnTo>
                  <a:close/>
                </a:path>
                <a:path w="431800" h="157479">
                  <a:moveTo>
                    <a:pt x="388619" y="11684"/>
                  </a:moveTo>
                  <a:lnTo>
                    <a:pt x="302006" y="11684"/>
                  </a:lnTo>
                  <a:lnTo>
                    <a:pt x="302006" y="27559"/>
                  </a:lnTo>
                  <a:lnTo>
                    <a:pt x="388619" y="27559"/>
                  </a:lnTo>
                  <a:lnTo>
                    <a:pt x="388619" y="11684"/>
                  </a:lnTo>
                  <a:close/>
                </a:path>
                <a:path w="431800" h="157479">
                  <a:moveTo>
                    <a:pt x="279781" y="72262"/>
                  </a:moveTo>
                  <a:lnTo>
                    <a:pt x="260096" y="72262"/>
                  </a:lnTo>
                  <a:lnTo>
                    <a:pt x="260096" y="92329"/>
                  </a:lnTo>
                  <a:lnTo>
                    <a:pt x="279781" y="92329"/>
                  </a:lnTo>
                  <a:lnTo>
                    <a:pt x="279781" y="72262"/>
                  </a:lnTo>
                  <a:close/>
                </a:path>
                <a:path w="431800" h="157479">
                  <a:moveTo>
                    <a:pt x="191516" y="8509"/>
                  </a:moveTo>
                  <a:lnTo>
                    <a:pt x="183642" y="8509"/>
                  </a:lnTo>
                  <a:lnTo>
                    <a:pt x="176530" y="10160"/>
                  </a:lnTo>
                  <a:lnTo>
                    <a:pt x="170306" y="13462"/>
                  </a:lnTo>
                  <a:lnTo>
                    <a:pt x="163956" y="16764"/>
                  </a:lnTo>
                  <a:lnTo>
                    <a:pt x="159004" y="21336"/>
                  </a:lnTo>
                  <a:lnTo>
                    <a:pt x="155448" y="27178"/>
                  </a:lnTo>
                  <a:lnTo>
                    <a:pt x="151892" y="32893"/>
                  </a:lnTo>
                  <a:lnTo>
                    <a:pt x="150113" y="39370"/>
                  </a:lnTo>
                  <a:lnTo>
                    <a:pt x="150113" y="53975"/>
                  </a:lnTo>
                  <a:lnTo>
                    <a:pt x="170306" y="79883"/>
                  </a:lnTo>
                  <a:lnTo>
                    <a:pt x="176530" y="83185"/>
                  </a:lnTo>
                  <a:lnTo>
                    <a:pt x="183642" y="84836"/>
                  </a:lnTo>
                  <a:lnTo>
                    <a:pt x="191516" y="84836"/>
                  </a:lnTo>
                  <a:lnTo>
                    <a:pt x="222885" y="72262"/>
                  </a:lnTo>
                  <a:lnTo>
                    <a:pt x="279781" y="72262"/>
                  </a:lnTo>
                  <a:lnTo>
                    <a:pt x="279781" y="68199"/>
                  </a:lnTo>
                  <a:lnTo>
                    <a:pt x="187198" y="68199"/>
                  </a:lnTo>
                  <a:lnTo>
                    <a:pt x="183261" y="67310"/>
                  </a:lnTo>
                  <a:lnTo>
                    <a:pt x="168529" y="50927"/>
                  </a:lnTo>
                  <a:lnTo>
                    <a:pt x="168529" y="42418"/>
                  </a:lnTo>
                  <a:lnTo>
                    <a:pt x="179705" y="27812"/>
                  </a:lnTo>
                  <a:lnTo>
                    <a:pt x="183261" y="25908"/>
                  </a:lnTo>
                  <a:lnTo>
                    <a:pt x="187198" y="25019"/>
                  </a:lnTo>
                  <a:lnTo>
                    <a:pt x="279781" y="25019"/>
                  </a:lnTo>
                  <a:lnTo>
                    <a:pt x="279781" y="21209"/>
                  </a:lnTo>
                  <a:lnTo>
                    <a:pt x="223012" y="21209"/>
                  </a:lnTo>
                  <a:lnTo>
                    <a:pt x="219202" y="17272"/>
                  </a:lnTo>
                  <a:lnTo>
                    <a:pt x="214503" y="14097"/>
                  </a:lnTo>
                  <a:lnTo>
                    <a:pt x="203707" y="9779"/>
                  </a:lnTo>
                  <a:lnTo>
                    <a:pt x="197866" y="8636"/>
                  </a:lnTo>
                  <a:lnTo>
                    <a:pt x="191516" y="8509"/>
                  </a:lnTo>
                  <a:close/>
                </a:path>
                <a:path w="431800" h="157479">
                  <a:moveTo>
                    <a:pt x="279781" y="25019"/>
                  </a:moveTo>
                  <a:lnTo>
                    <a:pt x="195834" y="25019"/>
                  </a:lnTo>
                  <a:lnTo>
                    <a:pt x="199771" y="25908"/>
                  </a:lnTo>
                  <a:lnTo>
                    <a:pt x="203200" y="27812"/>
                  </a:lnTo>
                  <a:lnTo>
                    <a:pt x="206756" y="29591"/>
                  </a:lnTo>
                  <a:lnTo>
                    <a:pt x="209423" y="32131"/>
                  </a:lnTo>
                  <a:lnTo>
                    <a:pt x="211328" y="35306"/>
                  </a:lnTo>
                  <a:lnTo>
                    <a:pt x="213360" y="38608"/>
                  </a:lnTo>
                  <a:lnTo>
                    <a:pt x="214249" y="42418"/>
                  </a:lnTo>
                  <a:lnTo>
                    <a:pt x="214249" y="50927"/>
                  </a:lnTo>
                  <a:lnTo>
                    <a:pt x="213360" y="54737"/>
                  </a:lnTo>
                  <a:lnTo>
                    <a:pt x="211328" y="58039"/>
                  </a:lnTo>
                  <a:lnTo>
                    <a:pt x="209423" y="61214"/>
                  </a:lnTo>
                  <a:lnTo>
                    <a:pt x="206756" y="63754"/>
                  </a:lnTo>
                  <a:lnTo>
                    <a:pt x="203200" y="65532"/>
                  </a:lnTo>
                  <a:lnTo>
                    <a:pt x="199771" y="67310"/>
                  </a:lnTo>
                  <a:lnTo>
                    <a:pt x="195834" y="68199"/>
                  </a:lnTo>
                  <a:lnTo>
                    <a:pt x="279781" y="68199"/>
                  </a:lnTo>
                  <a:lnTo>
                    <a:pt x="279781" y="56642"/>
                  </a:lnTo>
                  <a:lnTo>
                    <a:pt x="231648" y="56642"/>
                  </a:lnTo>
                  <a:lnTo>
                    <a:pt x="232537" y="53467"/>
                  </a:lnTo>
                  <a:lnTo>
                    <a:pt x="232830" y="50927"/>
                  </a:lnTo>
                  <a:lnTo>
                    <a:pt x="232815" y="42418"/>
                  </a:lnTo>
                  <a:lnTo>
                    <a:pt x="232537" y="40005"/>
                  </a:lnTo>
                  <a:lnTo>
                    <a:pt x="231775" y="36957"/>
                  </a:lnTo>
                  <a:lnTo>
                    <a:pt x="279781" y="36957"/>
                  </a:lnTo>
                  <a:lnTo>
                    <a:pt x="279781" y="25019"/>
                  </a:lnTo>
                  <a:close/>
                </a:path>
                <a:path w="431800" h="157479">
                  <a:moveTo>
                    <a:pt x="279781" y="36957"/>
                  </a:moveTo>
                  <a:lnTo>
                    <a:pt x="260096" y="36957"/>
                  </a:lnTo>
                  <a:lnTo>
                    <a:pt x="260096" y="56642"/>
                  </a:lnTo>
                  <a:lnTo>
                    <a:pt x="279781" y="56642"/>
                  </a:lnTo>
                  <a:lnTo>
                    <a:pt x="279781" y="36957"/>
                  </a:lnTo>
                  <a:close/>
                </a:path>
                <a:path w="431800" h="157479">
                  <a:moveTo>
                    <a:pt x="279781" y="0"/>
                  </a:moveTo>
                  <a:lnTo>
                    <a:pt x="260096" y="0"/>
                  </a:lnTo>
                  <a:lnTo>
                    <a:pt x="260096" y="21209"/>
                  </a:lnTo>
                  <a:lnTo>
                    <a:pt x="279781" y="21209"/>
                  </a:lnTo>
                  <a:lnTo>
                    <a:pt x="279781" y="0"/>
                  </a:lnTo>
                  <a:close/>
                </a:path>
                <a:path w="431800" h="157479">
                  <a:moveTo>
                    <a:pt x="71755" y="3175"/>
                  </a:moveTo>
                  <a:lnTo>
                    <a:pt x="33528" y="9779"/>
                  </a:lnTo>
                  <a:lnTo>
                    <a:pt x="22352" y="18287"/>
                  </a:lnTo>
                  <a:lnTo>
                    <a:pt x="17653" y="23114"/>
                  </a:lnTo>
                  <a:lnTo>
                    <a:pt x="15240" y="28829"/>
                  </a:lnTo>
                  <a:lnTo>
                    <a:pt x="15240" y="41910"/>
                  </a:lnTo>
                  <a:lnTo>
                    <a:pt x="17653" y="47625"/>
                  </a:lnTo>
                  <a:lnTo>
                    <a:pt x="22352" y="52451"/>
                  </a:lnTo>
                  <a:lnTo>
                    <a:pt x="26924" y="57404"/>
                  </a:lnTo>
                  <a:lnTo>
                    <a:pt x="71755" y="67564"/>
                  </a:lnTo>
                  <a:lnTo>
                    <a:pt x="79896" y="67323"/>
                  </a:lnTo>
                  <a:lnTo>
                    <a:pt x="121779" y="51943"/>
                  </a:lnTo>
                  <a:lnTo>
                    <a:pt x="64135" y="51943"/>
                  </a:lnTo>
                  <a:lnTo>
                    <a:pt x="57912" y="51308"/>
                  </a:lnTo>
                  <a:lnTo>
                    <a:pt x="52705" y="49911"/>
                  </a:lnTo>
                  <a:lnTo>
                    <a:pt x="47371" y="48641"/>
                  </a:lnTo>
                  <a:lnTo>
                    <a:pt x="43306" y="46862"/>
                  </a:lnTo>
                  <a:lnTo>
                    <a:pt x="40512" y="44323"/>
                  </a:lnTo>
                  <a:lnTo>
                    <a:pt x="37592" y="41783"/>
                  </a:lnTo>
                  <a:lnTo>
                    <a:pt x="36194" y="38862"/>
                  </a:lnTo>
                  <a:lnTo>
                    <a:pt x="36194" y="30099"/>
                  </a:lnTo>
                  <a:lnTo>
                    <a:pt x="39369" y="26035"/>
                  </a:lnTo>
                  <a:lnTo>
                    <a:pt x="71755" y="18796"/>
                  </a:lnTo>
                  <a:lnTo>
                    <a:pt x="121779" y="18796"/>
                  </a:lnTo>
                  <a:lnTo>
                    <a:pt x="116586" y="13462"/>
                  </a:lnTo>
                  <a:lnTo>
                    <a:pt x="79896" y="3415"/>
                  </a:lnTo>
                  <a:lnTo>
                    <a:pt x="71755" y="3175"/>
                  </a:lnTo>
                  <a:close/>
                </a:path>
                <a:path w="431800" h="157479">
                  <a:moveTo>
                    <a:pt x="121779" y="18796"/>
                  </a:moveTo>
                  <a:lnTo>
                    <a:pt x="71755" y="18796"/>
                  </a:lnTo>
                  <a:lnTo>
                    <a:pt x="79517" y="19059"/>
                  </a:lnTo>
                  <a:lnTo>
                    <a:pt x="86423" y="19859"/>
                  </a:lnTo>
                  <a:lnTo>
                    <a:pt x="92471" y="21207"/>
                  </a:lnTo>
                  <a:lnTo>
                    <a:pt x="97662" y="23114"/>
                  </a:lnTo>
                  <a:lnTo>
                    <a:pt x="104012" y="26035"/>
                  </a:lnTo>
                  <a:lnTo>
                    <a:pt x="107187" y="30099"/>
                  </a:lnTo>
                  <a:lnTo>
                    <a:pt x="107187" y="38862"/>
                  </a:lnTo>
                  <a:lnTo>
                    <a:pt x="105791" y="41783"/>
                  </a:lnTo>
                  <a:lnTo>
                    <a:pt x="99949" y="46862"/>
                  </a:lnTo>
                  <a:lnTo>
                    <a:pt x="95757" y="48641"/>
                  </a:lnTo>
                  <a:lnTo>
                    <a:pt x="90297" y="49911"/>
                  </a:lnTo>
                  <a:lnTo>
                    <a:pt x="84836" y="51308"/>
                  </a:lnTo>
                  <a:lnTo>
                    <a:pt x="78486" y="51943"/>
                  </a:lnTo>
                  <a:lnTo>
                    <a:pt x="121779" y="51943"/>
                  </a:lnTo>
                  <a:lnTo>
                    <a:pt x="125984" y="47625"/>
                  </a:lnTo>
                  <a:lnTo>
                    <a:pt x="128269" y="41910"/>
                  </a:lnTo>
                  <a:lnTo>
                    <a:pt x="128269" y="28829"/>
                  </a:lnTo>
                  <a:lnTo>
                    <a:pt x="125984" y="23114"/>
                  </a:lnTo>
                  <a:lnTo>
                    <a:pt x="121779" y="18796"/>
                  </a:lnTo>
                  <a:close/>
                </a:path>
              </a:pathLst>
            </a:custGeom>
            <a:solidFill>
              <a:srgbClr val="3C57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9" name="object 3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797682" y="4627117"/>
            <a:ext cx="131825" cy="156718"/>
          </a:xfrm>
          <a:prstGeom prst="rect">
            <a:avLst/>
          </a:prstGeom>
        </p:spPr>
      </p:pic>
      <p:sp>
        <p:nvSpPr>
          <p:cNvPr id="40" name="object 40"/>
          <p:cNvSpPr/>
          <p:nvPr/>
        </p:nvSpPr>
        <p:spPr>
          <a:xfrm>
            <a:off x="2974975" y="4626990"/>
            <a:ext cx="292735" cy="157480"/>
          </a:xfrm>
          <a:custGeom>
            <a:avLst/>
            <a:gdLst/>
            <a:ahLst/>
            <a:cxnLst/>
            <a:rect l="l" t="t" r="r" b="b"/>
            <a:pathLst>
              <a:path w="292735" h="157479">
                <a:moveTo>
                  <a:pt x="188213" y="107187"/>
                </a:moveTo>
                <a:lnTo>
                  <a:pt x="168529" y="107187"/>
                </a:lnTo>
                <a:lnTo>
                  <a:pt x="168529" y="154178"/>
                </a:lnTo>
                <a:lnTo>
                  <a:pt x="277367" y="154178"/>
                </a:lnTo>
                <a:lnTo>
                  <a:pt x="277367" y="138430"/>
                </a:lnTo>
                <a:lnTo>
                  <a:pt x="188213" y="138430"/>
                </a:lnTo>
                <a:lnTo>
                  <a:pt x="188213" y="107187"/>
                </a:lnTo>
                <a:close/>
              </a:path>
              <a:path w="292735" h="157479">
                <a:moveTo>
                  <a:pt x="272161" y="0"/>
                </a:moveTo>
                <a:lnTo>
                  <a:pt x="252602" y="0"/>
                </a:lnTo>
                <a:lnTo>
                  <a:pt x="252602" y="117856"/>
                </a:lnTo>
                <a:lnTo>
                  <a:pt x="272161" y="117856"/>
                </a:lnTo>
                <a:lnTo>
                  <a:pt x="272161" y="65278"/>
                </a:lnTo>
                <a:lnTo>
                  <a:pt x="292735" y="65278"/>
                </a:lnTo>
                <a:lnTo>
                  <a:pt x="292735" y="49022"/>
                </a:lnTo>
                <a:lnTo>
                  <a:pt x="272161" y="49022"/>
                </a:lnTo>
                <a:lnTo>
                  <a:pt x="272161" y="0"/>
                </a:lnTo>
                <a:close/>
              </a:path>
              <a:path w="292735" h="157479">
                <a:moveTo>
                  <a:pt x="194944" y="47879"/>
                </a:moveTo>
                <a:lnTo>
                  <a:pt x="175894" y="47879"/>
                </a:lnTo>
                <a:lnTo>
                  <a:pt x="175894" y="79375"/>
                </a:lnTo>
                <a:lnTo>
                  <a:pt x="167679" y="79541"/>
                </a:lnTo>
                <a:lnTo>
                  <a:pt x="145033" y="79756"/>
                </a:lnTo>
                <a:lnTo>
                  <a:pt x="146938" y="95504"/>
                </a:lnTo>
                <a:lnTo>
                  <a:pt x="160369" y="95337"/>
                </a:lnTo>
                <a:lnTo>
                  <a:pt x="210399" y="93148"/>
                </a:lnTo>
                <a:lnTo>
                  <a:pt x="244475" y="88773"/>
                </a:lnTo>
                <a:lnTo>
                  <a:pt x="243582" y="78867"/>
                </a:lnTo>
                <a:lnTo>
                  <a:pt x="194944" y="78867"/>
                </a:lnTo>
                <a:lnTo>
                  <a:pt x="194944" y="47879"/>
                </a:lnTo>
                <a:close/>
              </a:path>
              <a:path w="292735" h="157479">
                <a:moveTo>
                  <a:pt x="243205" y="74675"/>
                </a:moveTo>
                <a:lnTo>
                  <a:pt x="232842" y="75938"/>
                </a:lnTo>
                <a:lnTo>
                  <a:pt x="221361" y="77057"/>
                </a:lnTo>
                <a:lnTo>
                  <a:pt x="208736" y="78033"/>
                </a:lnTo>
                <a:lnTo>
                  <a:pt x="194944" y="78867"/>
                </a:lnTo>
                <a:lnTo>
                  <a:pt x="243582" y="78867"/>
                </a:lnTo>
                <a:lnTo>
                  <a:pt x="243205" y="74675"/>
                </a:lnTo>
                <a:close/>
              </a:path>
              <a:path w="292735" h="157479">
                <a:moveTo>
                  <a:pt x="234695" y="11811"/>
                </a:moveTo>
                <a:lnTo>
                  <a:pt x="154431" y="11811"/>
                </a:lnTo>
                <a:lnTo>
                  <a:pt x="154431" y="27432"/>
                </a:lnTo>
                <a:lnTo>
                  <a:pt x="215519" y="27432"/>
                </a:lnTo>
                <a:lnTo>
                  <a:pt x="215392" y="33528"/>
                </a:lnTo>
                <a:lnTo>
                  <a:pt x="215137" y="39624"/>
                </a:lnTo>
                <a:lnTo>
                  <a:pt x="214122" y="51435"/>
                </a:lnTo>
                <a:lnTo>
                  <a:pt x="213232" y="58038"/>
                </a:lnTo>
                <a:lnTo>
                  <a:pt x="211836" y="65278"/>
                </a:lnTo>
                <a:lnTo>
                  <a:pt x="230886" y="67310"/>
                </a:lnTo>
                <a:lnTo>
                  <a:pt x="232410" y="59562"/>
                </a:lnTo>
                <a:lnTo>
                  <a:pt x="233425" y="52324"/>
                </a:lnTo>
                <a:lnTo>
                  <a:pt x="234442" y="39116"/>
                </a:lnTo>
                <a:lnTo>
                  <a:pt x="234652" y="33528"/>
                </a:lnTo>
                <a:lnTo>
                  <a:pt x="234695" y="11811"/>
                </a:lnTo>
                <a:close/>
              </a:path>
              <a:path w="292735" h="157479">
                <a:moveTo>
                  <a:pt x="83438" y="16510"/>
                </a:moveTo>
                <a:lnTo>
                  <a:pt x="8000" y="16510"/>
                </a:lnTo>
                <a:lnTo>
                  <a:pt x="8000" y="32131"/>
                </a:lnTo>
                <a:lnTo>
                  <a:pt x="63500" y="32131"/>
                </a:lnTo>
                <a:lnTo>
                  <a:pt x="61452" y="45374"/>
                </a:lnTo>
                <a:lnTo>
                  <a:pt x="37022" y="89275"/>
                </a:lnTo>
                <a:lnTo>
                  <a:pt x="0" y="114046"/>
                </a:lnTo>
                <a:lnTo>
                  <a:pt x="10413" y="129667"/>
                </a:lnTo>
                <a:lnTo>
                  <a:pt x="44578" y="108003"/>
                </a:lnTo>
                <a:lnTo>
                  <a:pt x="72378" y="71870"/>
                </a:lnTo>
                <a:lnTo>
                  <a:pt x="83008" y="28557"/>
                </a:lnTo>
                <a:lnTo>
                  <a:pt x="83438" y="16510"/>
                </a:lnTo>
                <a:close/>
              </a:path>
              <a:path w="292735" h="157479">
                <a:moveTo>
                  <a:pt x="130429" y="0"/>
                </a:moveTo>
                <a:lnTo>
                  <a:pt x="110870" y="0"/>
                </a:lnTo>
                <a:lnTo>
                  <a:pt x="110870" y="157225"/>
                </a:lnTo>
                <a:lnTo>
                  <a:pt x="130429" y="157225"/>
                </a:lnTo>
                <a:lnTo>
                  <a:pt x="130429" y="0"/>
                </a:lnTo>
                <a:close/>
              </a:path>
            </a:pathLst>
          </a:custGeom>
          <a:solidFill>
            <a:srgbClr val="3C57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object 4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12795" y="4625721"/>
            <a:ext cx="1380108" cy="158495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540004" y="5733288"/>
            <a:ext cx="5656580" cy="0"/>
          </a:xfrm>
          <a:custGeom>
            <a:avLst/>
            <a:gdLst/>
            <a:ahLst/>
            <a:cxnLst/>
            <a:rect l="l" t="t" r="r" b="b"/>
            <a:pathLst>
              <a:path w="5656580">
                <a:moveTo>
                  <a:pt x="0" y="0"/>
                </a:moveTo>
                <a:lnTo>
                  <a:pt x="5656580" y="0"/>
                </a:lnTo>
              </a:path>
            </a:pathLst>
          </a:custGeom>
          <a:ln w="6350">
            <a:solidFill>
              <a:srgbClr val="3C57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17347" y="5339334"/>
            <a:ext cx="5122545" cy="165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70" dirty="0">
                <a:solidFill>
                  <a:srgbClr val="3C5799"/>
                </a:solidFill>
                <a:latin typeface="나눔손글씨 펜"/>
                <a:cs typeface="나눔손글씨 펜"/>
              </a:rPr>
              <a:t>유의사항</a:t>
            </a:r>
            <a:endParaRPr sz="1800">
              <a:latin typeface="나눔손글씨 펜"/>
              <a:cs typeface="나눔손글씨 펜"/>
            </a:endParaRPr>
          </a:p>
          <a:p>
            <a:pPr marL="172085" indent="-109220">
              <a:lnSpc>
                <a:spcPct val="100000"/>
              </a:lnSpc>
              <a:spcBef>
                <a:spcPts val="1710"/>
              </a:spcBef>
              <a:buChar char="•"/>
              <a:tabLst>
                <a:tab pos="172720" algn="l"/>
              </a:tabLst>
            </a:pPr>
            <a:r>
              <a:rPr sz="1400" b="1" spc="-130" dirty="0">
                <a:solidFill>
                  <a:srgbClr val="3C5799"/>
                </a:solidFill>
                <a:latin typeface="나눔고딕"/>
                <a:cs typeface="나눔고딕"/>
              </a:rPr>
              <a:t>교육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전</a:t>
            </a:r>
            <a:r>
              <a:rPr sz="1400" b="1" spc="-170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40" dirty="0">
                <a:solidFill>
                  <a:srgbClr val="3C5799"/>
                </a:solidFill>
                <a:latin typeface="나눔고딕"/>
                <a:cs typeface="나눔고딕"/>
              </a:rPr>
              <a:t>공유된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30" dirty="0">
                <a:solidFill>
                  <a:srgbClr val="3C5799"/>
                </a:solidFill>
                <a:latin typeface="나눔고딕"/>
                <a:cs typeface="나눔고딕"/>
              </a:rPr>
              <a:t>강의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40" dirty="0">
                <a:solidFill>
                  <a:srgbClr val="3C5799"/>
                </a:solidFill>
                <a:latin typeface="나눔고딕"/>
                <a:cs typeface="나눔고딕"/>
              </a:rPr>
              <a:t>자료를</a:t>
            </a:r>
            <a:r>
              <a:rPr sz="1400" b="1" spc="-165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40" dirty="0">
                <a:solidFill>
                  <a:srgbClr val="3C5799"/>
                </a:solidFill>
                <a:latin typeface="나눔고딕"/>
                <a:cs typeface="나눔고딕"/>
              </a:rPr>
              <a:t>수강생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30" dirty="0">
                <a:solidFill>
                  <a:srgbClr val="3C5799"/>
                </a:solidFill>
                <a:latin typeface="나눔고딕"/>
                <a:cs typeface="나눔고딕"/>
              </a:rPr>
              <a:t>본인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30" dirty="0">
                <a:solidFill>
                  <a:srgbClr val="3C5799"/>
                </a:solidFill>
                <a:latin typeface="나눔고딕"/>
                <a:cs typeface="나눔고딕"/>
              </a:rPr>
              <a:t>이외</a:t>
            </a:r>
            <a:r>
              <a:rPr sz="1400" b="1" spc="-170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20" dirty="0">
                <a:solidFill>
                  <a:srgbClr val="3C5799"/>
                </a:solidFill>
                <a:latin typeface="나눔고딕"/>
                <a:cs typeface="나눔고딕"/>
              </a:rPr>
              <a:t>제3자에게</a:t>
            </a:r>
            <a:r>
              <a:rPr sz="1400" b="1" spc="-165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45" dirty="0">
                <a:solidFill>
                  <a:srgbClr val="3C5799"/>
                </a:solidFill>
                <a:latin typeface="나눔고딕"/>
                <a:cs typeface="나눔고딕"/>
              </a:rPr>
              <a:t>배포하는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30" dirty="0">
                <a:solidFill>
                  <a:srgbClr val="3C5799"/>
                </a:solidFill>
                <a:latin typeface="나눔고딕"/>
                <a:cs typeface="나눔고딕"/>
              </a:rPr>
              <a:t>행위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금지</a:t>
            </a:r>
            <a:endParaRPr sz="1400">
              <a:latin typeface="나눔고딕"/>
              <a:cs typeface="나눔고딕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3C5799"/>
              </a:buClr>
              <a:buFont typeface=""/>
              <a:buChar char="•"/>
            </a:pPr>
            <a:endParaRPr sz="1200">
              <a:latin typeface="나눔고딕"/>
              <a:cs typeface="나눔고딕"/>
            </a:endParaRPr>
          </a:p>
          <a:p>
            <a:pPr marL="172085" indent="-109220">
              <a:lnSpc>
                <a:spcPct val="100000"/>
              </a:lnSpc>
              <a:buChar char="•"/>
              <a:tabLst>
                <a:tab pos="172720" algn="l"/>
              </a:tabLst>
            </a:pP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온라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인</a:t>
            </a:r>
            <a:r>
              <a:rPr sz="1400" b="1" spc="-165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교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육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85" dirty="0">
                <a:solidFill>
                  <a:srgbClr val="3C5799"/>
                </a:solidFill>
                <a:latin typeface="나눔고딕"/>
                <a:cs typeface="나눔고딕"/>
              </a:rPr>
              <a:t>U</a:t>
            </a:r>
            <a:r>
              <a:rPr sz="1400" b="1" spc="-70" dirty="0">
                <a:solidFill>
                  <a:srgbClr val="3C5799"/>
                </a:solidFill>
                <a:latin typeface="나눔고딕"/>
                <a:cs typeface="나눔고딕"/>
              </a:rPr>
              <a:t>R</a:t>
            </a:r>
            <a:r>
              <a:rPr sz="1400" b="1" spc="40" dirty="0">
                <a:solidFill>
                  <a:srgbClr val="3C5799"/>
                </a:solidFill>
                <a:latin typeface="나눔고딕"/>
                <a:cs typeface="나눔고딕"/>
              </a:rPr>
              <a:t>L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을</a:t>
            </a:r>
            <a:r>
              <a:rPr sz="1400" b="1" spc="-180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수강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생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이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외</a:t>
            </a:r>
            <a:r>
              <a:rPr sz="1400" b="1" spc="-170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제</a:t>
            </a:r>
            <a:r>
              <a:rPr sz="1400" b="1" spc="-25" dirty="0">
                <a:solidFill>
                  <a:srgbClr val="3C5799"/>
                </a:solidFill>
                <a:latin typeface="나눔고딕"/>
                <a:cs typeface="나눔고딕"/>
              </a:rPr>
              <a:t>3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자에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게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공유하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는</a:t>
            </a:r>
            <a:r>
              <a:rPr sz="1400" b="1" spc="-170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행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위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금지</a:t>
            </a:r>
            <a:endParaRPr sz="1400">
              <a:latin typeface="나눔고딕"/>
              <a:cs typeface="나눔고딕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3C5799"/>
              </a:buClr>
              <a:buFont typeface=""/>
              <a:buChar char="•"/>
            </a:pPr>
            <a:endParaRPr sz="1200">
              <a:latin typeface="나눔고딕"/>
              <a:cs typeface="나눔고딕"/>
            </a:endParaRPr>
          </a:p>
          <a:p>
            <a:pPr marL="172085" indent="-109220">
              <a:lnSpc>
                <a:spcPct val="100000"/>
              </a:lnSpc>
              <a:buChar char="•"/>
              <a:tabLst>
                <a:tab pos="172720" algn="l"/>
              </a:tabLst>
            </a:pP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강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의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영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상</a:t>
            </a:r>
            <a:r>
              <a:rPr sz="1400" b="1" spc="-170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및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내용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을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녹음</a:t>
            </a:r>
            <a:r>
              <a:rPr sz="1400" b="1" spc="-130" dirty="0">
                <a:solidFill>
                  <a:srgbClr val="3C5799"/>
                </a:solidFill>
                <a:latin typeface="나눔고딕"/>
                <a:cs typeface="나눔고딕"/>
              </a:rPr>
              <a:t>/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녹화</a:t>
            </a:r>
            <a:r>
              <a:rPr sz="1400" b="1" spc="-130" dirty="0">
                <a:solidFill>
                  <a:srgbClr val="3C5799"/>
                </a:solidFill>
                <a:latin typeface="나눔고딕"/>
                <a:cs typeface="나눔고딕"/>
              </a:rPr>
              <a:t>/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캡처하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는</a:t>
            </a:r>
            <a:r>
              <a:rPr sz="1400" b="1" spc="-170" dirty="0">
                <a:solidFill>
                  <a:srgbClr val="3C5799"/>
                </a:solidFill>
                <a:latin typeface="나눔고딕"/>
                <a:cs typeface="나눔고딕"/>
              </a:rPr>
              <a:t> 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행</a:t>
            </a:r>
            <a:r>
              <a:rPr sz="1400" b="1" spc="-105" dirty="0">
                <a:solidFill>
                  <a:srgbClr val="3C5799"/>
                </a:solidFill>
                <a:latin typeface="나눔고딕"/>
                <a:cs typeface="나눔고딕"/>
              </a:rPr>
              <a:t>위</a:t>
            </a:r>
            <a:r>
              <a:rPr sz="1400" b="1" spc="-155" dirty="0">
                <a:solidFill>
                  <a:srgbClr val="3C5799"/>
                </a:solidFill>
                <a:latin typeface="나눔고딕"/>
                <a:cs typeface="나눔고딕"/>
              </a:rPr>
              <a:t> 금지</a:t>
            </a:r>
            <a:endParaRPr sz="1400">
              <a:latin typeface="나눔고딕"/>
              <a:cs typeface="나눔고딕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65" dirty="0"/>
              <a:t>4</a:t>
            </a:fld>
            <a:endParaRPr spc="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9422" y="611251"/>
            <a:ext cx="1141095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700" b="1" spc="15" dirty="0">
                <a:latin typeface="나눔고딕"/>
                <a:cs typeface="나눔고딕"/>
              </a:rPr>
              <a:t>Korea </a:t>
            </a:r>
            <a:r>
              <a:rPr sz="700" b="1" spc="10" dirty="0">
                <a:latin typeface="나눔고딕"/>
                <a:cs typeface="나눔고딕"/>
              </a:rPr>
              <a:t>Institute of </a:t>
            </a:r>
            <a:r>
              <a:rPr sz="700" b="1" spc="-15" dirty="0">
                <a:latin typeface="나눔고딕"/>
                <a:cs typeface="나눔고딕"/>
              </a:rPr>
              <a:t>Human </a:t>
            </a:r>
            <a:r>
              <a:rPr sz="700" b="1" spc="-10" dirty="0">
                <a:latin typeface="나눔고딕"/>
                <a:cs typeface="나눔고딕"/>
              </a:rPr>
              <a:t> </a:t>
            </a:r>
            <a:r>
              <a:rPr sz="700" b="1" spc="15" dirty="0">
                <a:latin typeface="나눔고딕"/>
                <a:cs typeface="나눔고딕"/>
              </a:rPr>
              <a:t>Resources </a:t>
            </a:r>
            <a:r>
              <a:rPr sz="700" b="1" dirty="0">
                <a:latin typeface="나눔고딕"/>
                <a:cs typeface="나눔고딕"/>
              </a:rPr>
              <a:t>Development </a:t>
            </a:r>
            <a:r>
              <a:rPr sz="700" b="1" spc="-20" dirty="0">
                <a:latin typeface="나눔고딕"/>
                <a:cs typeface="나눔고딕"/>
              </a:rPr>
              <a:t>in </a:t>
            </a:r>
            <a:r>
              <a:rPr sz="700" b="1" spc="-185" dirty="0">
                <a:latin typeface="나눔고딕"/>
                <a:cs typeface="나눔고딕"/>
              </a:rPr>
              <a:t> </a:t>
            </a:r>
            <a:r>
              <a:rPr sz="700" b="1" spc="20" dirty="0">
                <a:latin typeface="나눔고딕"/>
                <a:cs typeface="나눔고딕"/>
              </a:rPr>
              <a:t>Science</a:t>
            </a:r>
            <a:r>
              <a:rPr sz="700" b="1" spc="-15" dirty="0">
                <a:latin typeface="나눔고딕"/>
                <a:cs typeface="나눔고딕"/>
              </a:rPr>
              <a:t> </a:t>
            </a:r>
            <a:r>
              <a:rPr sz="700" b="1" spc="5" dirty="0">
                <a:latin typeface="나눔고딕"/>
                <a:cs typeface="나눔고딕"/>
              </a:rPr>
              <a:t>and</a:t>
            </a:r>
            <a:r>
              <a:rPr sz="700" b="1" spc="-45" dirty="0">
                <a:latin typeface="나눔고딕"/>
                <a:cs typeface="나눔고딕"/>
              </a:rPr>
              <a:t> </a:t>
            </a:r>
            <a:r>
              <a:rPr sz="700" b="1" spc="15" dirty="0">
                <a:latin typeface="나눔고딕"/>
                <a:cs typeface="나눔고딕"/>
              </a:rPr>
              <a:t>Technology</a:t>
            </a:r>
            <a:endParaRPr sz="700">
              <a:latin typeface="나눔고딕"/>
              <a:cs typeface="나눔고딕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94077" y="588136"/>
            <a:ext cx="4100829" cy="297180"/>
          </a:xfrm>
          <a:custGeom>
            <a:avLst/>
            <a:gdLst/>
            <a:ahLst/>
            <a:cxnLst/>
            <a:rect l="l" t="t" r="r" b="b"/>
            <a:pathLst>
              <a:path w="4100829" h="297180">
                <a:moveTo>
                  <a:pt x="152908" y="117983"/>
                </a:moveTo>
                <a:lnTo>
                  <a:pt x="152400" y="116078"/>
                </a:lnTo>
                <a:lnTo>
                  <a:pt x="150368" y="114300"/>
                </a:lnTo>
                <a:lnTo>
                  <a:pt x="146812" y="110998"/>
                </a:lnTo>
                <a:lnTo>
                  <a:pt x="142748" y="107315"/>
                </a:lnTo>
                <a:lnTo>
                  <a:pt x="138557" y="102997"/>
                </a:lnTo>
                <a:lnTo>
                  <a:pt x="134239" y="98679"/>
                </a:lnTo>
                <a:lnTo>
                  <a:pt x="109728" y="68453"/>
                </a:lnTo>
                <a:lnTo>
                  <a:pt x="103505" y="57531"/>
                </a:lnTo>
                <a:lnTo>
                  <a:pt x="100584" y="52324"/>
                </a:lnTo>
                <a:lnTo>
                  <a:pt x="98552" y="46990"/>
                </a:lnTo>
                <a:lnTo>
                  <a:pt x="97282" y="41529"/>
                </a:lnTo>
                <a:lnTo>
                  <a:pt x="95885" y="36195"/>
                </a:lnTo>
                <a:lnTo>
                  <a:pt x="95250" y="31115"/>
                </a:lnTo>
                <a:lnTo>
                  <a:pt x="95250" y="12446"/>
                </a:lnTo>
                <a:lnTo>
                  <a:pt x="58928" y="12446"/>
                </a:lnTo>
                <a:lnTo>
                  <a:pt x="58928" y="34290"/>
                </a:lnTo>
                <a:lnTo>
                  <a:pt x="58420" y="40894"/>
                </a:lnTo>
                <a:lnTo>
                  <a:pt x="37084" y="82003"/>
                </a:lnTo>
                <a:lnTo>
                  <a:pt x="10464" y="110223"/>
                </a:lnTo>
                <a:lnTo>
                  <a:pt x="2921" y="116713"/>
                </a:lnTo>
                <a:lnTo>
                  <a:pt x="635" y="118745"/>
                </a:lnTo>
                <a:lnTo>
                  <a:pt x="17272" y="140335"/>
                </a:lnTo>
                <a:lnTo>
                  <a:pt x="19431" y="141224"/>
                </a:lnTo>
                <a:lnTo>
                  <a:pt x="49022" y="116332"/>
                </a:lnTo>
                <a:lnTo>
                  <a:pt x="76454" y="80391"/>
                </a:lnTo>
                <a:lnTo>
                  <a:pt x="79756" y="74041"/>
                </a:lnTo>
                <a:lnTo>
                  <a:pt x="82296" y="79502"/>
                </a:lnTo>
                <a:lnTo>
                  <a:pt x="85725" y="85217"/>
                </a:lnTo>
                <a:lnTo>
                  <a:pt x="89789" y="90932"/>
                </a:lnTo>
                <a:lnTo>
                  <a:pt x="93853" y="96774"/>
                </a:lnTo>
                <a:lnTo>
                  <a:pt x="98171" y="102362"/>
                </a:lnTo>
                <a:lnTo>
                  <a:pt x="102743" y="107823"/>
                </a:lnTo>
                <a:lnTo>
                  <a:pt x="107315" y="113411"/>
                </a:lnTo>
                <a:lnTo>
                  <a:pt x="130302" y="135255"/>
                </a:lnTo>
                <a:lnTo>
                  <a:pt x="132334" y="136906"/>
                </a:lnTo>
                <a:lnTo>
                  <a:pt x="134366" y="137160"/>
                </a:lnTo>
                <a:lnTo>
                  <a:pt x="136525" y="136017"/>
                </a:lnTo>
                <a:lnTo>
                  <a:pt x="138684" y="135001"/>
                </a:lnTo>
                <a:lnTo>
                  <a:pt x="141351" y="132715"/>
                </a:lnTo>
                <a:lnTo>
                  <a:pt x="144653" y="129159"/>
                </a:lnTo>
                <a:lnTo>
                  <a:pt x="148336" y="125095"/>
                </a:lnTo>
                <a:lnTo>
                  <a:pt x="150622" y="122047"/>
                </a:lnTo>
                <a:lnTo>
                  <a:pt x="152908" y="117983"/>
                </a:lnTo>
                <a:close/>
              </a:path>
              <a:path w="4100829" h="297180">
                <a:moveTo>
                  <a:pt x="224155" y="10033"/>
                </a:moveTo>
                <a:lnTo>
                  <a:pt x="190373" y="10033"/>
                </a:lnTo>
                <a:lnTo>
                  <a:pt x="190373" y="143891"/>
                </a:lnTo>
                <a:lnTo>
                  <a:pt x="195961" y="146304"/>
                </a:lnTo>
                <a:lnTo>
                  <a:pt x="211836" y="146304"/>
                </a:lnTo>
                <a:lnTo>
                  <a:pt x="215773" y="145796"/>
                </a:lnTo>
                <a:lnTo>
                  <a:pt x="219202" y="144780"/>
                </a:lnTo>
                <a:lnTo>
                  <a:pt x="222504" y="143764"/>
                </a:lnTo>
                <a:lnTo>
                  <a:pt x="224155" y="141859"/>
                </a:lnTo>
                <a:lnTo>
                  <a:pt x="224155" y="10033"/>
                </a:lnTo>
                <a:close/>
              </a:path>
              <a:path w="4100829" h="297180">
                <a:moveTo>
                  <a:pt x="230251" y="267589"/>
                </a:moveTo>
                <a:lnTo>
                  <a:pt x="227965" y="263017"/>
                </a:lnTo>
                <a:lnTo>
                  <a:pt x="83820" y="263017"/>
                </a:lnTo>
                <a:lnTo>
                  <a:pt x="81534" y="260731"/>
                </a:lnTo>
                <a:lnTo>
                  <a:pt x="81534" y="236855"/>
                </a:lnTo>
                <a:lnTo>
                  <a:pt x="221107" y="236855"/>
                </a:lnTo>
                <a:lnTo>
                  <a:pt x="221107" y="163195"/>
                </a:lnTo>
                <a:lnTo>
                  <a:pt x="220472" y="160909"/>
                </a:lnTo>
                <a:lnTo>
                  <a:pt x="217805" y="158750"/>
                </a:lnTo>
                <a:lnTo>
                  <a:pt x="215392" y="158115"/>
                </a:lnTo>
                <a:lnTo>
                  <a:pt x="47752" y="158115"/>
                </a:lnTo>
                <a:lnTo>
                  <a:pt x="47752" y="185928"/>
                </a:lnTo>
                <a:lnTo>
                  <a:pt x="187325" y="185928"/>
                </a:lnTo>
                <a:lnTo>
                  <a:pt x="187325" y="209042"/>
                </a:lnTo>
                <a:lnTo>
                  <a:pt x="47752" y="209042"/>
                </a:lnTo>
                <a:lnTo>
                  <a:pt x="47752" y="265303"/>
                </a:lnTo>
                <a:lnTo>
                  <a:pt x="48768" y="268224"/>
                </a:lnTo>
                <a:lnTo>
                  <a:pt x="52832" y="274574"/>
                </a:lnTo>
                <a:lnTo>
                  <a:pt x="55372" y="277622"/>
                </a:lnTo>
                <a:lnTo>
                  <a:pt x="58674" y="280670"/>
                </a:lnTo>
                <a:lnTo>
                  <a:pt x="61468" y="283337"/>
                </a:lnTo>
                <a:lnTo>
                  <a:pt x="64516" y="285623"/>
                </a:lnTo>
                <a:lnTo>
                  <a:pt x="70866" y="289687"/>
                </a:lnTo>
                <a:lnTo>
                  <a:pt x="73787" y="290703"/>
                </a:lnTo>
                <a:lnTo>
                  <a:pt x="225552" y="290703"/>
                </a:lnTo>
                <a:lnTo>
                  <a:pt x="227203" y="289687"/>
                </a:lnTo>
                <a:lnTo>
                  <a:pt x="228473" y="287655"/>
                </a:lnTo>
                <a:lnTo>
                  <a:pt x="229616" y="285623"/>
                </a:lnTo>
                <a:lnTo>
                  <a:pt x="230251" y="282067"/>
                </a:lnTo>
                <a:lnTo>
                  <a:pt x="230251" y="267589"/>
                </a:lnTo>
                <a:close/>
              </a:path>
              <a:path w="4100829" h="297180">
                <a:moveTo>
                  <a:pt x="430657" y="187071"/>
                </a:moveTo>
                <a:lnTo>
                  <a:pt x="430276" y="185039"/>
                </a:lnTo>
                <a:lnTo>
                  <a:pt x="428371" y="183515"/>
                </a:lnTo>
                <a:lnTo>
                  <a:pt x="422871" y="178282"/>
                </a:lnTo>
                <a:lnTo>
                  <a:pt x="394843" y="147040"/>
                </a:lnTo>
                <a:lnTo>
                  <a:pt x="372808" y="109740"/>
                </a:lnTo>
                <a:lnTo>
                  <a:pt x="363486" y="69723"/>
                </a:lnTo>
                <a:lnTo>
                  <a:pt x="363474" y="31115"/>
                </a:lnTo>
                <a:lnTo>
                  <a:pt x="327152" y="31115"/>
                </a:lnTo>
                <a:lnTo>
                  <a:pt x="327152" y="69723"/>
                </a:lnTo>
                <a:lnTo>
                  <a:pt x="326809" y="78371"/>
                </a:lnTo>
                <a:lnTo>
                  <a:pt x="315506" y="118846"/>
                </a:lnTo>
                <a:lnTo>
                  <a:pt x="291490" y="155460"/>
                </a:lnTo>
                <a:lnTo>
                  <a:pt x="258953" y="188087"/>
                </a:lnTo>
                <a:lnTo>
                  <a:pt x="256667" y="189865"/>
                </a:lnTo>
                <a:lnTo>
                  <a:pt x="256286" y="191897"/>
                </a:lnTo>
                <a:lnTo>
                  <a:pt x="277495" y="212217"/>
                </a:lnTo>
                <a:lnTo>
                  <a:pt x="279908" y="211963"/>
                </a:lnTo>
                <a:lnTo>
                  <a:pt x="309638" y="184594"/>
                </a:lnTo>
                <a:lnTo>
                  <a:pt x="335407" y="151892"/>
                </a:lnTo>
                <a:lnTo>
                  <a:pt x="347599" y="128905"/>
                </a:lnTo>
                <a:lnTo>
                  <a:pt x="350647" y="136271"/>
                </a:lnTo>
                <a:lnTo>
                  <a:pt x="374396" y="172085"/>
                </a:lnTo>
                <a:lnTo>
                  <a:pt x="402717" y="202057"/>
                </a:lnTo>
                <a:lnTo>
                  <a:pt x="412242" y="208026"/>
                </a:lnTo>
                <a:lnTo>
                  <a:pt x="416814" y="204978"/>
                </a:lnTo>
                <a:lnTo>
                  <a:pt x="429768" y="189357"/>
                </a:lnTo>
                <a:lnTo>
                  <a:pt x="430657" y="187071"/>
                </a:lnTo>
                <a:close/>
              </a:path>
              <a:path w="4100829" h="297180">
                <a:moveTo>
                  <a:pt x="486283" y="13081"/>
                </a:moveTo>
                <a:lnTo>
                  <a:pt x="452501" y="13081"/>
                </a:lnTo>
                <a:lnTo>
                  <a:pt x="452501" y="266319"/>
                </a:lnTo>
                <a:lnTo>
                  <a:pt x="454152" y="268097"/>
                </a:lnTo>
                <a:lnTo>
                  <a:pt x="457327" y="269240"/>
                </a:lnTo>
                <a:lnTo>
                  <a:pt x="460629" y="270383"/>
                </a:lnTo>
                <a:lnTo>
                  <a:pt x="464693" y="270891"/>
                </a:lnTo>
                <a:lnTo>
                  <a:pt x="474472" y="270891"/>
                </a:lnTo>
                <a:lnTo>
                  <a:pt x="478409" y="270383"/>
                </a:lnTo>
                <a:lnTo>
                  <a:pt x="484759" y="268097"/>
                </a:lnTo>
                <a:lnTo>
                  <a:pt x="486283" y="266319"/>
                </a:lnTo>
                <a:lnTo>
                  <a:pt x="486283" y="13081"/>
                </a:lnTo>
                <a:close/>
              </a:path>
              <a:path w="4100829" h="297180">
                <a:moveTo>
                  <a:pt x="656717" y="52070"/>
                </a:moveTo>
                <a:lnTo>
                  <a:pt x="636397" y="24384"/>
                </a:lnTo>
                <a:lnTo>
                  <a:pt x="633095" y="21463"/>
                </a:lnTo>
                <a:lnTo>
                  <a:pt x="629666" y="20066"/>
                </a:lnTo>
                <a:lnTo>
                  <a:pt x="529336" y="20066"/>
                </a:lnTo>
                <a:lnTo>
                  <a:pt x="529336" y="49403"/>
                </a:lnTo>
                <a:lnTo>
                  <a:pt x="620268" y="49403"/>
                </a:lnTo>
                <a:lnTo>
                  <a:pt x="623189" y="52070"/>
                </a:lnTo>
                <a:lnTo>
                  <a:pt x="623189" y="64262"/>
                </a:lnTo>
                <a:lnTo>
                  <a:pt x="621411" y="71501"/>
                </a:lnTo>
                <a:lnTo>
                  <a:pt x="595718" y="108102"/>
                </a:lnTo>
                <a:lnTo>
                  <a:pt x="563778" y="130746"/>
                </a:lnTo>
                <a:lnTo>
                  <a:pt x="530479" y="145923"/>
                </a:lnTo>
                <a:lnTo>
                  <a:pt x="528320" y="146812"/>
                </a:lnTo>
                <a:lnTo>
                  <a:pt x="527685" y="148209"/>
                </a:lnTo>
                <a:lnTo>
                  <a:pt x="531368" y="155575"/>
                </a:lnTo>
                <a:lnTo>
                  <a:pt x="533527" y="160274"/>
                </a:lnTo>
                <a:lnTo>
                  <a:pt x="535813" y="165354"/>
                </a:lnTo>
                <a:lnTo>
                  <a:pt x="537845" y="168783"/>
                </a:lnTo>
                <a:lnTo>
                  <a:pt x="541528" y="171958"/>
                </a:lnTo>
                <a:lnTo>
                  <a:pt x="543560" y="172339"/>
                </a:lnTo>
                <a:lnTo>
                  <a:pt x="546100" y="171323"/>
                </a:lnTo>
                <a:lnTo>
                  <a:pt x="556666" y="167233"/>
                </a:lnTo>
                <a:lnTo>
                  <a:pt x="597268" y="145656"/>
                </a:lnTo>
                <a:lnTo>
                  <a:pt x="630059" y="117322"/>
                </a:lnTo>
                <a:lnTo>
                  <a:pt x="651459" y="84099"/>
                </a:lnTo>
                <a:lnTo>
                  <a:pt x="656717" y="57023"/>
                </a:lnTo>
                <a:lnTo>
                  <a:pt x="656717" y="52070"/>
                </a:lnTo>
                <a:close/>
              </a:path>
              <a:path w="4100829" h="297180">
                <a:moveTo>
                  <a:pt x="742315" y="263144"/>
                </a:moveTo>
                <a:lnTo>
                  <a:pt x="739902" y="258191"/>
                </a:lnTo>
                <a:lnTo>
                  <a:pt x="600075" y="258191"/>
                </a:lnTo>
                <a:lnTo>
                  <a:pt x="596900" y="254762"/>
                </a:lnTo>
                <a:lnTo>
                  <a:pt x="596900" y="188087"/>
                </a:lnTo>
                <a:lnTo>
                  <a:pt x="563118" y="188087"/>
                </a:lnTo>
                <a:lnTo>
                  <a:pt x="563118" y="256413"/>
                </a:lnTo>
                <a:lnTo>
                  <a:pt x="564388" y="259715"/>
                </a:lnTo>
                <a:lnTo>
                  <a:pt x="566801" y="263652"/>
                </a:lnTo>
                <a:lnTo>
                  <a:pt x="569214" y="267462"/>
                </a:lnTo>
                <a:lnTo>
                  <a:pt x="572008" y="270891"/>
                </a:lnTo>
                <a:lnTo>
                  <a:pt x="575056" y="273939"/>
                </a:lnTo>
                <a:lnTo>
                  <a:pt x="578231" y="277495"/>
                </a:lnTo>
                <a:lnTo>
                  <a:pt x="582041" y="280543"/>
                </a:lnTo>
                <a:lnTo>
                  <a:pt x="586486" y="283464"/>
                </a:lnTo>
                <a:lnTo>
                  <a:pt x="590804" y="286258"/>
                </a:lnTo>
                <a:lnTo>
                  <a:pt x="594741" y="287655"/>
                </a:lnTo>
                <a:lnTo>
                  <a:pt x="737235" y="287655"/>
                </a:lnTo>
                <a:lnTo>
                  <a:pt x="739013" y="286639"/>
                </a:lnTo>
                <a:lnTo>
                  <a:pt x="740410" y="284353"/>
                </a:lnTo>
                <a:lnTo>
                  <a:pt x="741680" y="282067"/>
                </a:lnTo>
                <a:lnTo>
                  <a:pt x="742315" y="278384"/>
                </a:lnTo>
                <a:lnTo>
                  <a:pt x="742315" y="263144"/>
                </a:lnTo>
                <a:close/>
              </a:path>
              <a:path w="4100829" h="297180">
                <a:moveTo>
                  <a:pt x="781050" y="81915"/>
                </a:moveTo>
                <a:lnTo>
                  <a:pt x="736219" y="81915"/>
                </a:lnTo>
                <a:lnTo>
                  <a:pt x="736219" y="10033"/>
                </a:lnTo>
                <a:lnTo>
                  <a:pt x="702437" y="10033"/>
                </a:lnTo>
                <a:lnTo>
                  <a:pt x="702437" y="201295"/>
                </a:lnTo>
                <a:lnTo>
                  <a:pt x="708025" y="203581"/>
                </a:lnTo>
                <a:lnTo>
                  <a:pt x="723900" y="203581"/>
                </a:lnTo>
                <a:lnTo>
                  <a:pt x="727837" y="203073"/>
                </a:lnTo>
                <a:lnTo>
                  <a:pt x="731266" y="202057"/>
                </a:lnTo>
                <a:lnTo>
                  <a:pt x="734568" y="201041"/>
                </a:lnTo>
                <a:lnTo>
                  <a:pt x="736219" y="199263"/>
                </a:lnTo>
                <a:lnTo>
                  <a:pt x="736219" y="111252"/>
                </a:lnTo>
                <a:lnTo>
                  <a:pt x="781050" y="111252"/>
                </a:lnTo>
                <a:lnTo>
                  <a:pt x="781050" y="81915"/>
                </a:lnTo>
                <a:close/>
              </a:path>
              <a:path w="4100829" h="297180">
                <a:moveTo>
                  <a:pt x="1099312" y="263144"/>
                </a:moveTo>
                <a:lnTo>
                  <a:pt x="1096772" y="258191"/>
                </a:lnTo>
                <a:lnTo>
                  <a:pt x="950595" y="258191"/>
                </a:lnTo>
                <a:lnTo>
                  <a:pt x="947420" y="254762"/>
                </a:lnTo>
                <a:lnTo>
                  <a:pt x="947420" y="201422"/>
                </a:lnTo>
                <a:lnTo>
                  <a:pt x="913638" y="201422"/>
                </a:lnTo>
                <a:lnTo>
                  <a:pt x="913638" y="256413"/>
                </a:lnTo>
                <a:lnTo>
                  <a:pt x="914908" y="259715"/>
                </a:lnTo>
                <a:lnTo>
                  <a:pt x="917321" y="263652"/>
                </a:lnTo>
                <a:lnTo>
                  <a:pt x="919734" y="267462"/>
                </a:lnTo>
                <a:lnTo>
                  <a:pt x="922515" y="270891"/>
                </a:lnTo>
                <a:lnTo>
                  <a:pt x="925576" y="273939"/>
                </a:lnTo>
                <a:lnTo>
                  <a:pt x="928751" y="277495"/>
                </a:lnTo>
                <a:lnTo>
                  <a:pt x="932561" y="280543"/>
                </a:lnTo>
                <a:lnTo>
                  <a:pt x="937006" y="283464"/>
                </a:lnTo>
                <a:lnTo>
                  <a:pt x="941324" y="286258"/>
                </a:lnTo>
                <a:lnTo>
                  <a:pt x="945261" y="287655"/>
                </a:lnTo>
                <a:lnTo>
                  <a:pt x="1094232" y="287655"/>
                </a:lnTo>
                <a:lnTo>
                  <a:pt x="1096010" y="286639"/>
                </a:lnTo>
                <a:lnTo>
                  <a:pt x="1098550" y="282067"/>
                </a:lnTo>
                <a:lnTo>
                  <a:pt x="1099312" y="278384"/>
                </a:lnTo>
                <a:lnTo>
                  <a:pt x="1099312" y="263144"/>
                </a:lnTo>
                <a:close/>
              </a:path>
              <a:path w="4100829" h="297180">
                <a:moveTo>
                  <a:pt x="1137412" y="160274"/>
                </a:moveTo>
                <a:lnTo>
                  <a:pt x="1134999" y="155448"/>
                </a:lnTo>
                <a:lnTo>
                  <a:pt x="1021842" y="155448"/>
                </a:lnTo>
                <a:lnTo>
                  <a:pt x="1021842" y="126746"/>
                </a:lnTo>
                <a:lnTo>
                  <a:pt x="1056894" y="111633"/>
                </a:lnTo>
                <a:lnTo>
                  <a:pt x="1067828" y="99949"/>
                </a:lnTo>
                <a:lnTo>
                  <a:pt x="1070864" y="95250"/>
                </a:lnTo>
                <a:lnTo>
                  <a:pt x="1073658" y="88392"/>
                </a:lnTo>
                <a:lnTo>
                  <a:pt x="1076452" y="81407"/>
                </a:lnTo>
                <a:lnTo>
                  <a:pt x="1077976" y="73787"/>
                </a:lnTo>
                <a:lnTo>
                  <a:pt x="1077976" y="65532"/>
                </a:lnTo>
                <a:lnTo>
                  <a:pt x="1068171" y="31115"/>
                </a:lnTo>
                <a:lnTo>
                  <a:pt x="1063371" y="25019"/>
                </a:lnTo>
                <a:lnTo>
                  <a:pt x="1056767" y="19685"/>
                </a:lnTo>
                <a:lnTo>
                  <a:pt x="1051598" y="15849"/>
                </a:lnTo>
                <a:lnTo>
                  <a:pt x="1045997" y="12509"/>
                </a:lnTo>
                <a:lnTo>
                  <a:pt x="1044448" y="11785"/>
                </a:lnTo>
                <a:lnTo>
                  <a:pt x="1044448" y="65532"/>
                </a:lnTo>
                <a:lnTo>
                  <a:pt x="1043774" y="73190"/>
                </a:lnTo>
                <a:lnTo>
                  <a:pt x="1013739" y="99377"/>
                </a:lnTo>
                <a:lnTo>
                  <a:pt x="1005078" y="99949"/>
                </a:lnTo>
                <a:lnTo>
                  <a:pt x="996264" y="99377"/>
                </a:lnTo>
                <a:lnTo>
                  <a:pt x="966114" y="73190"/>
                </a:lnTo>
                <a:lnTo>
                  <a:pt x="965454" y="65532"/>
                </a:lnTo>
                <a:lnTo>
                  <a:pt x="966114" y="58127"/>
                </a:lnTo>
                <a:lnTo>
                  <a:pt x="996264" y="31699"/>
                </a:lnTo>
                <a:lnTo>
                  <a:pt x="1005078" y="31115"/>
                </a:lnTo>
                <a:lnTo>
                  <a:pt x="1013739" y="31699"/>
                </a:lnTo>
                <a:lnTo>
                  <a:pt x="1043774" y="58127"/>
                </a:lnTo>
                <a:lnTo>
                  <a:pt x="1044448" y="65532"/>
                </a:lnTo>
                <a:lnTo>
                  <a:pt x="1044448" y="11785"/>
                </a:lnTo>
                <a:lnTo>
                  <a:pt x="1005078" y="3048"/>
                </a:lnTo>
                <a:lnTo>
                  <a:pt x="997572" y="3314"/>
                </a:lnTo>
                <a:lnTo>
                  <a:pt x="958545" y="15849"/>
                </a:lnTo>
                <a:lnTo>
                  <a:pt x="933361" y="51625"/>
                </a:lnTo>
                <a:lnTo>
                  <a:pt x="931926" y="65532"/>
                </a:lnTo>
                <a:lnTo>
                  <a:pt x="931926" y="73787"/>
                </a:lnTo>
                <a:lnTo>
                  <a:pt x="933323" y="81407"/>
                </a:lnTo>
                <a:lnTo>
                  <a:pt x="936244" y="88392"/>
                </a:lnTo>
                <a:lnTo>
                  <a:pt x="939038" y="95250"/>
                </a:lnTo>
                <a:lnTo>
                  <a:pt x="972439" y="122936"/>
                </a:lnTo>
                <a:lnTo>
                  <a:pt x="988060" y="126746"/>
                </a:lnTo>
                <a:lnTo>
                  <a:pt x="988060" y="155448"/>
                </a:lnTo>
                <a:lnTo>
                  <a:pt x="875538" y="155448"/>
                </a:lnTo>
                <a:lnTo>
                  <a:pt x="875538" y="184658"/>
                </a:lnTo>
                <a:lnTo>
                  <a:pt x="1132586" y="184658"/>
                </a:lnTo>
                <a:lnTo>
                  <a:pt x="1134364" y="183515"/>
                </a:lnTo>
                <a:lnTo>
                  <a:pt x="1135507" y="181356"/>
                </a:lnTo>
                <a:lnTo>
                  <a:pt x="1136777" y="179070"/>
                </a:lnTo>
                <a:lnTo>
                  <a:pt x="1137412" y="175387"/>
                </a:lnTo>
                <a:lnTo>
                  <a:pt x="1137412" y="160274"/>
                </a:lnTo>
                <a:close/>
              </a:path>
              <a:path w="4100829" h="297180">
                <a:moveTo>
                  <a:pt x="1309243" y="191389"/>
                </a:moveTo>
                <a:lnTo>
                  <a:pt x="1308608" y="187579"/>
                </a:lnTo>
                <a:lnTo>
                  <a:pt x="1307338" y="185293"/>
                </a:lnTo>
                <a:lnTo>
                  <a:pt x="1305941" y="183007"/>
                </a:lnTo>
                <a:lnTo>
                  <a:pt x="1304163" y="181991"/>
                </a:lnTo>
                <a:lnTo>
                  <a:pt x="1191768" y="181991"/>
                </a:lnTo>
                <a:lnTo>
                  <a:pt x="1189355" y="181229"/>
                </a:lnTo>
                <a:lnTo>
                  <a:pt x="1186307" y="178435"/>
                </a:lnTo>
                <a:lnTo>
                  <a:pt x="1185545" y="175641"/>
                </a:lnTo>
                <a:lnTo>
                  <a:pt x="1185545" y="133731"/>
                </a:lnTo>
                <a:lnTo>
                  <a:pt x="1280668" y="133731"/>
                </a:lnTo>
                <a:lnTo>
                  <a:pt x="1280668" y="32893"/>
                </a:lnTo>
                <a:lnTo>
                  <a:pt x="1277112" y="29591"/>
                </a:lnTo>
                <a:lnTo>
                  <a:pt x="1151636" y="29591"/>
                </a:lnTo>
                <a:lnTo>
                  <a:pt x="1151636" y="59055"/>
                </a:lnTo>
                <a:lnTo>
                  <a:pt x="1246759" y="59055"/>
                </a:lnTo>
                <a:lnTo>
                  <a:pt x="1246759" y="104267"/>
                </a:lnTo>
                <a:lnTo>
                  <a:pt x="1151636" y="104267"/>
                </a:lnTo>
                <a:lnTo>
                  <a:pt x="1151636" y="180467"/>
                </a:lnTo>
                <a:lnTo>
                  <a:pt x="1152906" y="183896"/>
                </a:lnTo>
                <a:lnTo>
                  <a:pt x="1155319" y="187706"/>
                </a:lnTo>
                <a:lnTo>
                  <a:pt x="1157732" y="191643"/>
                </a:lnTo>
                <a:lnTo>
                  <a:pt x="1160526" y="195072"/>
                </a:lnTo>
                <a:lnTo>
                  <a:pt x="1163574" y="198120"/>
                </a:lnTo>
                <a:lnTo>
                  <a:pt x="1166876" y="201549"/>
                </a:lnTo>
                <a:lnTo>
                  <a:pt x="1170559" y="204597"/>
                </a:lnTo>
                <a:lnTo>
                  <a:pt x="1174877" y="207391"/>
                </a:lnTo>
                <a:lnTo>
                  <a:pt x="1179068" y="210185"/>
                </a:lnTo>
                <a:lnTo>
                  <a:pt x="1183005" y="211455"/>
                </a:lnTo>
                <a:lnTo>
                  <a:pt x="1304163" y="211455"/>
                </a:lnTo>
                <a:lnTo>
                  <a:pt x="1305941" y="210439"/>
                </a:lnTo>
                <a:lnTo>
                  <a:pt x="1307338" y="208153"/>
                </a:lnTo>
                <a:lnTo>
                  <a:pt x="1308608" y="205867"/>
                </a:lnTo>
                <a:lnTo>
                  <a:pt x="1309243" y="202184"/>
                </a:lnTo>
                <a:lnTo>
                  <a:pt x="1309243" y="191389"/>
                </a:lnTo>
                <a:close/>
              </a:path>
              <a:path w="4100829" h="297180">
                <a:moveTo>
                  <a:pt x="1413510" y="102108"/>
                </a:moveTo>
                <a:lnTo>
                  <a:pt x="1368679" y="102108"/>
                </a:lnTo>
                <a:lnTo>
                  <a:pt x="1368679" y="13081"/>
                </a:lnTo>
                <a:lnTo>
                  <a:pt x="1334897" y="13081"/>
                </a:lnTo>
                <a:lnTo>
                  <a:pt x="1334897" y="268605"/>
                </a:lnTo>
                <a:lnTo>
                  <a:pt x="1340485" y="270891"/>
                </a:lnTo>
                <a:lnTo>
                  <a:pt x="1356360" y="270891"/>
                </a:lnTo>
                <a:lnTo>
                  <a:pt x="1360297" y="270383"/>
                </a:lnTo>
                <a:lnTo>
                  <a:pt x="1363726" y="269367"/>
                </a:lnTo>
                <a:lnTo>
                  <a:pt x="1367028" y="268351"/>
                </a:lnTo>
                <a:lnTo>
                  <a:pt x="1368679" y="266573"/>
                </a:lnTo>
                <a:lnTo>
                  <a:pt x="1368679" y="131699"/>
                </a:lnTo>
                <a:lnTo>
                  <a:pt x="1413510" y="131699"/>
                </a:lnTo>
                <a:lnTo>
                  <a:pt x="1413510" y="102108"/>
                </a:lnTo>
                <a:close/>
              </a:path>
              <a:path w="4100829" h="297180">
                <a:moveTo>
                  <a:pt x="1563751" y="87503"/>
                </a:moveTo>
                <a:lnTo>
                  <a:pt x="1552905" y="48031"/>
                </a:lnTo>
                <a:lnTo>
                  <a:pt x="1530223" y="26568"/>
                </a:lnTo>
                <a:lnTo>
                  <a:pt x="1530223" y="81915"/>
                </a:lnTo>
                <a:lnTo>
                  <a:pt x="1530223" y="92964"/>
                </a:lnTo>
                <a:lnTo>
                  <a:pt x="1508125" y="125603"/>
                </a:lnTo>
                <a:lnTo>
                  <a:pt x="1497965" y="128905"/>
                </a:lnTo>
                <a:lnTo>
                  <a:pt x="1485773" y="128905"/>
                </a:lnTo>
                <a:lnTo>
                  <a:pt x="1456055" y="103124"/>
                </a:lnTo>
                <a:lnTo>
                  <a:pt x="1454277" y="98171"/>
                </a:lnTo>
                <a:lnTo>
                  <a:pt x="1453388" y="92964"/>
                </a:lnTo>
                <a:lnTo>
                  <a:pt x="1453388" y="81915"/>
                </a:lnTo>
                <a:lnTo>
                  <a:pt x="1454277" y="76708"/>
                </a:lnTo>
                <a:lnTo>
                  <a:pt x="1456055" y="71755"/>
                </a:lnTo>
                <a:lnTo>
                  <a:pt x="1457706" y="66802"/>
                </a:lnTo>
                <a:lnTo>
                  <a:pt x="1460246" y="62357"/>
                </a:lnTo>
                <a:lnTo>
                  <a:pt x="1463548" y="58547"/>
                </a:lnTo>
                <a:lnTo>
                  <a:pt x="1466723" y="54610"/>
                </a:lnTo>
                <a:lnTo>
                  <a:pt x="1470787" y="51562"/>
                </a:lnTo>
                <a:lnTo>
                  <a:pt x="1475486" y="49403"/>
                </a:lnTo>
                <a:lnTo>
                  <a:pt x="1480312" y="47117"/>
                </a:lnTo>
                <a:lnTo>
                  <a:pt x="1485773" y="45974"/>
                </a:lnTo>
                <a:lnTo>
                  <a:pt x="1497965" y="45974"/>
                </a:lnTo>
                <a:lnTo>
                  <a:pt x="1503426" y="47117"/>
                </a:lnTo>
                <a:lnTo>
                  <a:pt x="1508125" y="49403"/>
                </a:lnTo>
                <a:lnTo>
                  <a:pt x="1512951" y="51562"/>
                </a:lnTo>
                <a:lnTo>
                  <a:pt x="1516888" y="54610"/>
                </a:lnTo>
                <a:lnTo>
                  <a:pt x="1520190" y="58547"/>
                </a:lnTo>
                <a:lnTo>
                  <a:pt x="1523492" y="62357"/>
                </a:lnTo>
                <a:lnTo>
                  <a:pt x="1525905" y="66802"/>
                </a:lnTo>
                <a:lnTo>
                  <a:pt x="1527683" y="71755"/>
                </a:lnTo>
                <a:lnTo>
                  <a:pt x="1529334" y="76708"/>
                </a:lnTo>
                <a:lnTo>
                  <a:pt x="1530223" y="81915"/>
                </a:lnTo>
                <a:lnTo>
                  <a:pt x="1530223" y="26568"/>
                </a:lnTo>
                <a:lnTo>
                  <a:pt x="1491869" y="17018"/>
                </a:lnTo>
                <a:lnTo>
                  <a:pt x="1483690" y="17373"/>
                </a:lnTo>
                <a:lnTo>
                  <a:pt x="1443824" y="33070"/>
                </a:lnTo>
                <a:lnTo>
                  <a:pt x="1422641" y="66573"/>
                </a:lnTo>
                <a:lnTo>
                  <a:pt x="1419860" y="87503"/>
                </a:lnTo>
                <a:lnTo>
                  <a:pt x="1420164" y="94653"/>
                </a:lnTo>
                <a:lnTo>
                  <a:pt x="1434579" y="132321"/>
                </a:lnTo>
                <a:lnTo>
                  <a:pt x="1468589" y="154813"/>
                </a:lnTo>
                <a:lnTo>
                  <a:pt x="1491869" y="157861"/>
                </a:lnTo>
                <a:lnTo>
                  <a:pt x="1500035" y="157530"/>
                </a:lnTo>
                <a:lnTo>
                  <a:pt x="1539786" y="141820"/>
                </a:lnTo>
                <a:lnTo>
                  <a:pt x="1551495" y="128905"/>
                </a:lnTo>
                <a:lnTo>
                  <a:pt x="1552905" y="126923"/>
                </a:lnTo>
                <a:lnTo>
                  <a:pt x="1563433" y="94653"/>
                </a:lnTo>
                <a:lnTo>
                  <a:pt x="1563751" y="87503"/>
                </a:lnTo>
                <a:close/>
              </a:path>
              <a:path w="4100829" h="297180">
                <a:moveTo>
                  <a:pt x="1649095" y="10033"/>
                </a:moveTo>
                <a:lnTo>
                  <a:pt x="1615313" y="10033"/>
                </a:lnTo>
                <a:lnTo>
                  <a:pt x="1615313" y="201295"/>
                </a:lnTo>
                <a:lnTo>
                  <a:pt x="1620774" y="203581"/>
                </a:lnTo>
                <a:lnTo>
                  <a:pt x="1636395" y="203581"/>
                </a:lnTo>
                <a:lnTo>
                  <a:pt x="1640459" y="203073"/>
                </a:lnTo>
                <a:lnTo>
                  <a:pt x="1643888" y="202057"/>
                </a:lnTo>
                <a:lnTo>
                  <a:pt x="1647444" y="201041"/>
                </a:lnTo>
                <a:lnTo>
                  <a:pt x="1649095" y="199263"/>
                </a:lnTo>
                <a:lnTo>
                  <a:pt x="1649095" y="10033"/>
                </a:lnTo>
                <a:close/>
              </a:path>
              <a:path w="4100829" h="297180">
                <a:moveTo>
                  <a:pt x="1655191" y="263144"/>
                </a:moveTo>
                <a:lnTo>
                  <a:pt x="1652778" y="258191"/>
                </a:lnTo>
                <a:lnTo>
                  <a:pt x="1512951" y="258191"/>
                </a:lnTo>
                <a:lnTo>
                  <a:pt x="1509776" y="254762"/>
                </a:lnTo>
                <a:lnTo>
                  <a:pt x="1509776" y="188087"/>
                </a:lnTo>
                <a:lnTo>
                  <a:pt x="1475994" y="188087"/>
                </a:lnTo>
                <a:lnTo>
                  <a:pt x="1475994" y="256413"/>
                </a:lnTo>
                <a:lnTo>
                  <a:pt x="1477264" y="259715"/>
                </a:lnTo>
                <a:lnTo>
                  <a:pt x="1479677" y="263652"/>
                </a:lnTo>
                <a:lnTo>
                  <a:pt x="1482090" y="267462"/>
                </a:lnTo>
                <a:lnTo>
                  <a:pt x="1484884" y="270891"/>
                </a:lnTo>
                <a:lnTo>
                  <a:pt x="1487932" y="273939"/>
                </a:lnTo>
                <a:lnTo>
                  <a:pt x="1491107" y="277495"/>
                </a:lnTo>
                <a:lnTo>
                  <a:pt x="1494917" y="280543"/>
                </a:lnTo>
                <a:lnTo>
                  <a:pt x="1499362" y="283464"/>
                </a:lnTo>
                <a:lnTo>
                  <a:pt x="1503680" y="286258"/>
                </a:lnTo>
                <a:lnTo>
                  <a:pt x="1507617" y="287655"/>
                </a:lnTo>
                <a:lnTo>
                  <a:pt x="1650111" y="287655"/>
                </a:lnTo>
                <a:lnTo>
                  <a:pt x="1651889" y="286639"/>
                </a:lnTo>
                <a:lnTo>
                  <a:pt x="1653286" y="284353"/>
                </a:lnTo>
                <a:lnTo>
                  <a:pt x="1654556" y="282067"/>
                </a:lnTo>
                <a:lnTo>
                  <a:pt x="1655191" y="278384"/>
                </a:lnTo>
                <a:lnTo>
                  <a:pt x="1655191" y="263144"/>
                </a:lnTo>
                <a:close/>
              </a:path>
              <a:path w="4100829" h="297180">
                <a:moveTo>
                  <a:pt x="1991995" y="62103"/>
                </a:moveTo>
                <a:lnTo>
                  <a:pt x="1990852" y="58674"/>
                </a:lnTo>
                <a:lnTo>
                  <a:pt x="1988312" y="54864"/>
                </a:lnTo>
                <a:lnTo>
                  <a:pt x="1985899" y="50927"/>
                </a:lnTo>
                <a:lnTo>
                  <a:pt x="1983232" y="47498"/>
                </a:lnTo>
                <a:lnTo>
                  <a:pt x="1980184" y="44450"/>
                </a:lnTo>
                <a:lnTo>
                  <a:pt x="1976882" y="41021"/>
                </a:lnTo>
                <a:lnTo>
                  <a:pt x="1973072" y="37973"/>
                </a:lnTo>
                <a:lnTo>
                  <a:pt x="1968754" y="35179"/>
                </a:lnTo>
                <a:lnTo>
                  <a:pt x="1964309" y="32385"/>
                </a:lnTo>
                <a:lnTo>
                  <a:pt x="1960372" y="31115"/>
                </a:lnTo>
                <a:lnTo>
                  <a:pt x="1810639" y="31115"/>
                </a:lnTo>
                <a:lnTo>
                  <a:pt x="1810639" y="60579"/>
                </a:lnTo>
                <a:lnTo>
                  <a:pt x="1951863" y="60579"/>
                </a:lnTo>
                <a:lnTo>
                  <a:pt x="1954403" y="61341"/>
                </a:lnTo>
                <a:lnTo>
                  <a:pt x="1957451" y="63881"/>
                </a:lnTo>
                <a:lnTo>
                  <a:pt x="1958213" y="66675"/>
                </a:lnTo>
                <a:lnTo>
                  <a:pt x="1958213" y="173355"/>
                </a:lnTo>
                <a:lnTo>
                  <a:pt x="1959610" y="175133"/>
                </a:lnTo>
                <a:lnTo>
                  <a:pt x="1962658" y="176276"/>
                </a:lnTo>
                <a:lnTo>
                  <a:pt x="1965579" y="177419"/>
                </a:lnTo>
                <a:lnTo>
                  <a:pt x="1969643" y="177927"/>
                </a:lnTo>
                <a:lnTo>
                  <a:pt x="1986280" y="177927"/>
                </a:lnTo>
                <a:lnTo>
                  <a:pt x="1991995" y="175641"/>
                </a:lnTo>
                <a:lnTo>
                  <a:pt x="1991995" y="62103"/>
                </a:lnTo>
                <a:close/>
              </a:path>
              <a:path w="4100829" h="297180">
                <a:moveTo>
                  <a:pt x="2033524" y="226949"/>
                </a:moveTo>
                <a:lnTo>
                  <a:pt x="2032889" y="223266"/>
                </a:lnTo>
                <a:lnTo>
                  <a:pt x="2031746" y="220472"/>
                </a:lnTo>
                <a:lnTo>
                  <a:pt x="2030730" y="217805"/>
                </a:lnTo>
                <a:lnTo>
                  <a:pt x="2028825" y="216408"/>
                </a:lnTo>
                <a:lnTo>
                  <a:pt x="1927098" y="216408"/>
                </a:lnTo>
                <a:lnTo>
                  <a:pt x="1927098" y="128016"/>
                </a:lnTo>
                <a:lnTo>
                  <a:pt x="1893316" y="128016"/>
                </a:lnTo>
                <a:lnTo>
                  <a:pt x="1893316" y="216408"/>
                </a:lnTo>
                <a:lnTo>
                  <a:pt x="1863344" y="216408"/>
                </a:lnTo>
                <a:lnTo>
                  <a:pt x="1863344" y="128016"/>
                </a:lnTo>
                <a:lnTo>
                  <a:pt x="1829562" y="128016"/>
                </a:lnTo>
                <a:lnTo>
                  <a:pt x="1829562" y="216408"/>
                </a:lnTo>
                <a:lnTo>
                  <a:pt x="1771650" y="216408"/>
                </a:lnTo>
                <a:lnTo>
                  <a:pt x="1771650" y="245999"/>
                </a:lnTo>
                <a:lnTo>
                  <a:pt x="2028444" y="245999"/>
                </a:lnTo>
                <a:lnTo>
                  <a:pt x="2030222" y="244856"/>
                </a:lnTo>
                <a:lnTo>
                  <a:pt x="2031492" y="242697"/>
                </a:lnTo>
                <a:lnTo>
                  <a:pt x="2032762" y="240665"/>
                </a:lnTo>
                <a:lnTo>
                  <a:pt x="2033524" y="236855"/>
                </a:lnTo>
                <a:lnTo>
                  <a:pt x="2033524" y="226949"/>
                </a:lnTo>
                <a:close/>
              </a:path>
              <a:path w="4100829" h="297180">
                <a:moveTo>
                  <a:pt x="2245868" y="60960"/>
                </a:moveTo>
                <a:lnTo>
                  <a:pt x="2236482" y="28067"/>
                </a:lnTo>
                <a:lnTo>
                  <a:pt x="2236216" y="27559"/>
                </a:lnTo>
                <a:lnTo>
                  <a:pt x="2212340" y="8661"/>
                </a:lnTo>
                <a:lnTo>
                  <a:pt x="2212340" y="60960"/>
                </a:lnTo>
                <a:lnTo>
                  <a:pt x="2211667" y="67564"/>
                </a:lnTo>
                <a:lnTo>
                  <a:pt x="2180971" y="93256"/>
                </a:lnTo>
                <a:lnTo>
                  <a:pt x="2172208" y="93853"/>
                </a:lnTo>
                <a:lnTo>
                  <a:pt x="2166112" y="93853"/>
                </a:lnTo>
                <a:lnTo>
                  <a:pt x="2143252" y="84201"/>
                </a:lnTo>
                <a:lnTo>
                  <a:pt x="2139696" y="81280"/>
                </a:lnTo>
                <a:lnTo>
                  <a:pt x="2137156" y="77851"/>
                </a:lnTo>
                <a:lnTo>
                  <a:pt x="2135251" y="73914"/>
                </a:lnTo>
                <a:lnTo>
                  <a:pt x="2133473" y="69977"/>
                </a:lnTo>
                <a:lnTo>
                  <a:pt x="2132584" y="65659"/>
                </a:lnTo>
                <a:lnTo>
                  <a:pt x="2132584" y="56515"/>
                </a:lnTo>
                <a:lnTo>
                  <a:pt x="2143252" y="37592"/>
                </a:lnTo>
                <a:lnTo>
                  <a:pt x="2146681" y="34671"/>
                </a:lnTo>
                <a:lnTo>
                  <a:pt x="2150872" y="32385"/>
                </a:lnTo>
                <a:lnTo>
                  <a:pt x="2160524" y="28829"/>
                </a:lnTo>
                <a:lnTo>
                  <a:pt x="2166112" y="28067"/>
                </a:lnTo>
                <a:lnTo>
                  <a:pt x="2172208" y="28067"/>
                </a:lnTo>
                <a:lnTo>
                  <a:pt x="2209647" y="48285"/>
                </a:lnTo>
                <a:lnTo>
                  <a:pt x="2212340" y="60960"/>
                </a:lnTo>
                <a:lnTo>
                  <a:pt x="2212340" y="8661"/>
                </a:lnTo>
                <a:lnTo>
                  <a:pt x="2172462" y="0"/>
                </a:lnTo>
                <a:lnTo>
                  <a:pt x="2165096" y="266"/>
                </a:lnTo>
                <a:lnTo>
                  <a:pt x="2125878" y="12344"/>
                </a:lnTo>
                <a:lnTo>
                  <a:pt x="2100478" y="47155"/>
                </a:lnTo>
                <a:lnTo>
                  <a:pt x="2099056" y="60960"/>
                </a:lnTo>
                <a:lnTo>
                  <a:pt x="2099411" y="68084"/>
                </a:lnTo>
                <a:lnTo>
                  <a:pt x="2120646" y="105918"/>
                </a:lnTo>
                <a:lnTo>
                  <a:pt x="2157920" y="120878"/>
                </a:lnTo>
                <a:lnTo>
                  <a:pt x="2172462" y="121920"/>
                </a:lnTo>
                <a:lnTo>
                  <a:pt x="2179815" y="121666"/>
                </a:lnTo>
                <a:lnTo>
                  <a:pt x="2219033" y="109588"/>
                </a:lnTo>
                <a:lnTo>
                  <a:pt x="2236482" y="93853"/>
                </a:lnTo>
                <a:lnTo>
                  <a:pt x="2240153" y="86868"/>
                </a:lnTo>
                <a:lnTo>
                  <a:pt x="2242642" y="81038"/>
                </a:lnTo>
                <a:lnTo>
                  <a:pt x="2244433" y="74777"/>
                </a:lnTo>
                <a:lnTo>
                  <a:pt x="2245499" y="68084"/>
                </a:lnTo>
                <a:lnTo>
                  <a:pt x="2245868" y="60960"/>
                </a:lnTo>
                <a:close/>
              </a:path>
              <a:path w="4100829" h="297180">
                <a:moveTo>
                  <a:pt x="2304796" y="143891"/>
                </a:moveTo>
                <a:lnTo>
                  <a:pt x="2302256" y="138938"/>
                </a:lnTo>
                <a:lnTo>
                  <a:pt x="2199640" y="138938"/>
                </a:lnTo>
                <a:lnTo>
                  <a:pt x="2199640" y="168275"/>
                </a:lnTo>
                <a:lnTo>
                  <a:pt x="2199640" y="195326"/>
                </a:lnTo>
                <a:lnTo>
                  <a:pt x="2145030" y="195326"/>
                </a:lnTo>
                <a:lnTo>
                  <a:pt x="2145030" y="168275"/>
                </a:lnTo>
                <a:lnTo>
                  <a:pt x="2199640" y="168275"/>
                </a:lnTo>
                <a:lnTo>
                  <a:pt x="2199640" y="138938"/>
                </a:lnTo>
                <a:lnTo>
                  <a:pt x="2042922" y="138938"/>
                </a:lnTo>
                <a:lnTo>
                  <a:pt x="2042922" y="168275"/>
                </a:lnTo>
                <a:lnTo>
                  <a:pt x="2111248" y="168275"/>
                </a:lnTo>
                <a:lnTo>
                  <a:pt x="2111248" y="195326"/>
                </a:lnTo>
                <a:lnTo>
                  <a:pt x="2079244" y="195326"/>
                </a:lnTo>
                <a:lnTo>
                  <a:pt x="2079244" y="224917"/>
                </a:lnTo>
                <a:lnTo>
                  <a:pt x="2230628" y="224917"/>
                </a:lnTo>
                <a:lnTo>
                  <a:pt x="2230628" y="288671"/>
                </a:lnTo>
                <a:lnTo>
                  <a:pt x="2232152" y="290703"/>
                </a:lnTo>
                <a:lnTo>
                  <a:pt x="2238248" y="292735"/>
                </a:lnTo>
                <a:lnTo>
                  <a:pt x="2242439" y="293243"/>
                </a:lnTo>
                <a:lnTo>
                  <a:pt x="2252980" y="293243"/>
                </a:lnTo>
                <a:lnTo>
                  <a:pt x="2257171" y="292735"/>
                </a:lnTo>
                <a:lnTo>
                  <a:pt x="2263013" y="290957"/>
                </a:lnTo>
                <a:lnTo>
                  <a:pt x="2264537" y="289052"/>
                </a:lnTo>
                <a:lnTo>
                  <a:pt x="2264537" y="203454"/>
                </a:lnTo>
                <a:lnTo>
                  <a:pt x="2263521" y="199898"/>
                </a:lnTo>
                <a:lnTo>
                  <a:pt x="2261489" y="198120"/>
                </a:lnTo>
                <a:lnTo>
                  <a:pt x="2259457" y="196215"/>
                </a:lnTo>
                <a:lnTo>
                  <a:pt x="2255901" y="195326"/>
                </a:lnTo>
                <a:lnTo>
                  <a:pt x="2233422" y="195326"/>
                </a:lnTo>
                <a:lnTo>
                  <a:pt x="2233422" y="168275"/>
                </a:lnTo>
                <a:lnTo>
                  <a:pt x="2299716" y="168275"/>
                </a:lnTo>
                <a:lnTo>
                  <a:pt x="2301494" y="167132"/>
                </a:lnTo>
                <a:lnTo>
                  <a:pt x="2302764" y="164973"/>
                </a:lnTo>
                <a:lnTo>
                  <a:pt x="2304034" y="162941"/>
                </a:lnTo>
                <a:lnTo>
                  <a:pt x="2304796" y="159131"/>
                </a:lnTo>
                <a:lnTo>
                  <a:pt x="2304796" y="143891"/>
                </a:lnTo>
                <a:close/>
              </a:path>
              <a:path w="4100829" h="297180">
                <a:moveTo>
                  <a:pt x="2558415" y="133604"/>
                </a:moveTo>
                <a:lnTo>
                  <a:pt x="2557907" y="131953"/>
                </a:lnTo>
                <a:lnTo>
                  <a:pt x="2555875" y="130683"/>
                </a:lnTo>
                <a:lnTo>
                  <a:pt x="2550795" y="127635"/>
                </a:lnTo>
                <a:lnTo>
                  <a:pt x="2544826" y="123571"/>
                </a:lnTo>
                <a:lnTo>
                  <a:pt x="2511298" y="94869"/>
                </a:lnTo>
                <a:lnTo>
                  <a:pt x="2494280" y="69723"/>
                </a:lnTo>
                <a:lnTo>
                  <a:pt x="2494280" y="64262"/>
                </a:lnTo>
                <a:lnTo>
                  <a:pt x="2552573" y="64262"/>
                </a:lnTo>
                <a:lnTo>
                  <a:pt x="2554986" y="59436"/>
                </a:lnTo>
                <a:lnTo>
                  <a:pt x="2554986" y="39751"/>
                </a:lnTo>
                <a:lnTo>
                  <a:pt x="2552573" y="34671"/>
                </a:lnTo>
                <a:lnTo>
                  <a:pt x="2493772" y="34671"/>
                </a:lnTo>
                <a:lnTo>
                  <a:pt x="2493772" y="4826"/>
                </a:lnTo>
                <a:lnTo>
                  <a:pt x="2460498" y="4826"/>
                </a:lnTo>
                <a:lnTo>
                  <a:pt x="2460498" y="34671"/>
                </a:lnTo>
                <a:lnTo>
                  <a:pt x="2401697" y="34671"/>
                </a:lnTo>
                <a:lnTo>
                  <a:pt x="2401697" y="64262"/>
                </a:lnTo>
                <a:lnTo>
                  <a:pt x="2460498" y="64262"/>
                </a:lnTo>
                <a:lnTo>
                  <a:pt x="2460498" y="70993"/>
                </a:lnTo>
                <a:lnTo>
                  <a:pt x="2437003" y="103886"/>
                </a:lnTo>
                <a:lnTo>
                  <a:pt x="2402967" y="129921"/>
                </a:lnTo>
                <a:lnTo>
                  <a:pt x="2395474" y="134620"/>
                </a:lnTo>
                <a:lnTo>
                  <a:pt x="2394712" y="136398"/>
                </a:lnTo>
                <a:lnTo>
                  <a:pt x="2395474" y="138557"/>
                </a:lnTo>
                <a:lnTo>
                  <a:pt x="2396109" y="140589"/>
                </a:lnTo>
                <a:lnTo>
                  <a:pt x="2398268" y="144018"/>
                </a:lnTo>
                <a:lnTo>
                  <a:pt x="2404872" y="153035"/>
                </a:lnTo>
                <a:lnTo>
                  <a:pt x="2407412" y="155829"/>
                </a:lnTo>
                <a:lnTo>
                  <a:pt x="2409317" y="157226"/>
                </a:lnTo>
                <a:lnTo>
                  <a:pt x="2411095" y="158623"/>
                </a:lnTo>
                <a:lnTo>
                  <a:pt x="2413254" y="158623"/>
                </a:lnTo>
                <a:lnTo>
                  <a:pt x="2415667" y="157226"/>
                </a:lnTo>
                <a:lnTo>
                  <a:pt x="2457704" y="127127"/>
                </a:lnTo>
                <a:lnTo>
                  <a:pt x="2480056" y="100584"/>
                </a:lnTo>
                <a:lnTo>
                  <a:pt x="2482850" y="105791"/>
                </a:lnTo>
                <a:lnTo>
                  <a:pt x="2513711" y="136525"/>
                </a:lnTo>
                <a:lnTo>
                  <a:pt x="2538857" y="153543"/>
                </a:lnTo>
                <a:lnTo>
                  <a:pt x="2541270" y="155067"/>
                </a:lnTo>
                <a:lnTo>
                  <a:pt x="2543302" y="155067"/>
                </a:lnTo>
                <a:lnTo>
                  <a:pt x="2544953" y="153543"/>
                </a:lnTo>
                <a:lnTo>
                  <a:pt x="2546604" y="152146"/>
                </a:lnTo>
                <a:lnTo>
                  <a:pt x="2548763" y="149479"/>
                </a:lnTo>
                <a:lnTo>
                  <a:pt x="2551684" y="145415"/>
                </a:lnTo>
                <a:lnTo>
                  <a:pt x="2554478" y="141097"/>
                </a:lnTo>
                <a:lnTo>
                  <a:pt x="2556383" y="137922"/>
                </a:lnTo>
                <a:lnTo>
                  <a:pt x="2558415" y="133604"/>
                </a:lnTo>
                <a:close/>
              </a:path>
              <a:path w="4100829" h="297180">
                <a:moveTo>
                  <a:pt x="2619883" y="173736"/>
                </a:moveTo>
                <a:lnTo>
                  <a:pt x="2586101" y="173736"/>
                </a:lnTo>
                <a:lnTo>
                  <a:pt x="2586101" y="203327"/>
                </a:lnTo>
                <a:lnTo>
                  <a:pt x="2586101" y="261239"/>
                </a:lnTo>
                <a:lnTo>
                  <a:pt x="2482596" y="261239"/>
                </a:lnTo>
                <a:lnTo>
                  <a:pt x="2480310" y="258572"/>
                </a:lnTo>
                <a:lnTo>
                  <a:pt x="2480310" y="203327"/>
                </a:lnTo>
                <a:lnTo>
                  <a:pt x="2586101" y="203327"/>
                </a:lnTo>
                <a:lnTo>
                  <a:pt x="2586101" y="173736"/>
                </a:lnTo>
                <a:lnTo>
                  <a:pt x="2446528" y="173736"/>
                </a:lnTo>
                <a:lnTo>
                  <a:pt x="2446528" y="260731"/>
                </a:lnTo>
                <a:lnTo>
                  <a:pt x="2458339" y="277622"/>
                </a:lnTo>
                <a:lnTo>
                  <a:pt x="2461641" y="281051"/>
                </a:lnTo>
                <a:lnTo>
                  <a:pt x="2465324" y="284099"/>
                </a:lnTo>
                <a:lnTo>
                  <a:pt x="2473452" y="289433"/>
                </a:lnTo>
                <a:lnTo>
                  <a:pt x="2477135" y="290703"/>
                </a:lnTo>
                <a:lnTo>
                  <a:pt x="2607945" y="290703"/>
                </a:lnTo>
                <a:lnTo>
                  <a:pt x="2612517" y="289052"/>
                </a:lnTo>
                <a:lnTo>
                  <a:pt x="2618486" y="282067"/>
                </a:lnTo>
                <a:lnTo>
                  <a:pt x="2619768" y="277622"/>
                </a:lnTo>
                <a:lnTo>
                  <a:pt x="2619883" y="261239"/>
                </a:lnTo>
                <a:lnTo>
                  <a:pt x="2619883" y="203327"/>
                </a:lnTo>
                <a:lnTo>
                  <a:pt x="2619883" y="173736"/>
                </a:lnTo>
                <a:close/>
              </a:path>
              <a:path w="4100829" h="297180">
                <a:moveTo>
                  <a:pt x="2667762" y="65786"/>
                </a:moveTo>
                <a:lnTo>
                  <a:pt x="2622931" y="65786"/>
                </a:lnTo>
                <a:lnTo>
                  <a:pt x="2622931" y="10033"/>
                </a:lnTo>
                <a:lnTo>
                  <a:pt x="2589149" y="10033"/>
                </a:lnTo>
                <a:lnTo>
                  <a:pt x="2589149" y="157099"/>
                </a:lnTo>
                <a:lnTo>
                  <a:pt x="2594737" y="159385"/>
                </a:lnTo>
                <a:lnTo>
                  <a:pt x="2610612" y="159385"/>
                </a:lnTo>
                <a:lnTo>
                  <a:pt x="2614549" y="158877"/>
                </a:lnTo>
                <a:lnTo>
                  <a:pt x="2617978" y="157861"/>
                </a:lnTo>
                <a:lnTo>
                  <a:pt x="2621280" y="156845"/>
                </a:lnTo>
                <a:lnTo>
                  <a:pt x="2622931" y="155067"/>
                </a:lnTo>
                <a:lnTo>
                  <a:pt x="2622931" y="95123"/>
                </a:lnTo>
                <a:lnTo>
                  <a:pt x="2667762" y="95123"/>
                </a:lnTo>
                <a:lnTo>
                  <a:pt x="2667762" y="65786"/>
                </a:lnTo>
                <a:close/>
              </a:path>
              <a:path w="4100829" h="297180">
                <a:moveTo>
                  <a:pt x="2808503" y="74930"/>
                </a:moveTo>
                <a:lnTo>
                  <a:pt x="2785999" y="39116"/>
                </a:lnTo>
                <a:lnTo>
                  <a:pt x="2778633" y="34163"/>
                </a:lnTo>
                <a:lnTo>
                  <a:pt x="2678176" y="34163"/>
                </a:lnTo>
                <a:lnTo>
                  <a:pt x="2678176" y="63627"/>
                </a:lnTo>
                <a:lnTo>
                  <a:pt x="2768981" y="63627"/>
                </a:lnTo>
                <a:lnTo>
                  <a:pt x="2771394" y="64643"/>
                </a:lnTo>
                <a:lnTo>
                  <a:pt x="2772791" y="66675"/>
                </a:lnTo>
                <a:lnTo>
                  <a:pt x="2774061" y="68707"/>
                </a:lnTo>
                <a:lnTo>
                  <a:pt x="2774531" y="70815"/>
                </a:lnTo>
                <a:lnTo>
                  <a:pt x="2774658" y="75565"/>
                </a:lnTo>
                <a:lnTo>
                  <a:pt x="2774213" y="84442"/>
                </a:lnTo>
                <a:lnTo>
                  <a:pt x="2757551" y="124206"/>
                </a:lnTo>
                <a:lnTo>
                  <a:pt x="2729001" y="152031"/>
                </a:lnTo>
                <a:lnTo>
                  <a:pt x="2694368" y="176872"/>
                </a:lnTo>
                <a:lnTo>
                  <a:pt x="2674747" y="189230"/>
                </a:lnTo>
                <a:lnTo>
                  <a:pt x="2672588" y="190627"/>
                </a:lnTo>
                <a:lnTo>
                  <a:pt x="2689352" y="215900"/>
                </a:lnTo>
                <a:lnTo>
                  <a:pt x="2691384" y="215773"/>
                </a:lnTo>
                <a:lnTo>
                  <a:pt x="2731643" y="190119"/>
                </a:lnTo>
                <a:lnTo>
                  <a:pt x="2770505" y="157607"/>
                </a:lnTo>
                <a:lnTo>
                  <a:pt x="2799588" y="118110"/>
                </a:lnTo>
                <a:lnTo>
                  <a:pt x="2808376" y="82600"/>
                </a:lnTo>
                <a:lnTo>
                  <a:pt x="2808503" y="74930"/>
                </a:lnTo>
                <a:close/>
              </a:path>
              <a:path w="4100829" h="297180">
                <a:moveTo>
                  <a:pt x="2929890" y="102108"/>
                </a:moveTo>
                <a:lnTo>
                  <a:pt x="2885059" y="102108"/>
                </a:lnTo>
                <a:lnTo>
                  <a:pt x="2885059" y="13081"/>
                </a:lnTo>
                <a:lnTo>
                  <a:pt x="2851277" y="13081"/>
                </a:lnTo>
                <a:lnTo>
                  <a:pt x="2851277" y="268605"/>
                </a:lnTo>
                <a:lnTo>
                  <a:pt x="2856865" y="270891"/>
                </a:lnTo>
                <a:lnTo>
                  <a:pt x="2872740" y="270891"/>
                </a:lnTo>
                <a:lnTo>
                  <a:pt x="2876677" y="270383"/>
                </a:lnTo>
                <a:lnTo>
                  <a:pt x="2880106" y="269367"/>
                </a:lnTo>
                <a:lnTo>
                  <a:pt x="2883408" y="268351"/>
                </a:lnTo>
                <a:lnTo>
                  <a:pt x="2885059" y="266573"/>
                </a:lnTo>
                <a:lnTo>
                  <a:pt x="2885059" y="131699"/>
                </a:lnTo>
                <a:lnTo>
                  <a:pt x="2929890" y="131699"/>
                </a:lnTo>
                <a:lnTo>
                  <a:pt x="2929890" y="102108"/>
                </a:lnTo>
                <a:close/>
              </a:path>
              <a:path w="4100829" h="297180">
                <a:moveTo>
                  <a:pt x="3249676" y="263144"/>
                </a:moveTo>
                <a:lnTo>
                  <a:pt x="3247136" y="258191"/>
                </a:lnTo>
                <a:lnTo>
                  <a:pt x="3100959" y="258191"/>
                </a:lnTo>
                <a:lnTo>
                  <a:pt x="3097784" y="254762"/>
                </a:lnTo>
                <a:lnTo>
                  <a:pt x="3097784" y="195326"/>
                </a:lnTo>
                <a:lnTo>
                  <a:pt x="3064002" y="195326"/>
                </a:lnTo>
                <a:lnTo>
                  <a:pt x="3064002" y="256413"/>
                </a:lnTo>
                <a:lnTo>
                  <a:pt x="3065272" y="259715"/>
                </a:lnTo>
                <a:lnTo>
                  <a:pt x="3067685" y="263652"/>
                </a:lnTo>
                <a:lnTo>
                  <a:pt x="3070098" y="267462"/>
                </a:lnTo>
                <a:lnTo>
                  <a:pt x="3072892" y="270891"/>
                </a:lnTo>
                <a:lnTo>
                  <a:pt x="3075940" y="273939"/>
                </a:lnTo>
                <a:lnTo>
                  <a:pt x="3079115" y="277495"/>
                </a:lnTo>
                <a:lnTo>
                  <a:pt x="3082925" y="280543"/>
                </a:lnTo>
                <a:lnTo>
                  <a:pt x="3087370" y="283464"/>
                </a:lnTo>
                <a:lnTo>
                  <a:pt x="3091688" y="286258"/>
                </a:lnTo>
                <a:lnTo>
                  <a:pt x="3095625" y="287655"/>
                </a:lnTo>
                <a:lnTo>
                  <a:pt x="3244596" y="287655"/>
                </a:lnTo>
                <a:lnTo>
                  <a:pt x="3246374" y="286639"/>
                </a:lnTo>
                <a:lnTo>
                  <a:pt x="3248914" y="282067"/>
                </a:lnTo>
                <a:lnTo>
                  <a:pt x="3249676" y="278384"/>
                </a:lnTo>
                <a:lnTo>
                  <a:pt x="3249676" y="263144"/>
                </a:lnTo>
                <a:close/>
              </a:path>
              <a:path w="4100829" h="297180">
                <a:moveTo>
                  <a:pt x="3258058" y="105156"/>
                </a:moveTo>
                <a:lnTo>
                  <a:pt x="3257296" y="103759"/>
                </a:lnTo>
                <a:lnTo>
                  <a:pt x="3255137" y="102743"/>
                </a:lnTo>
                <a:lnTo>
                  <a:pt x="3241548" y="96520"/>
                </a:lnTo>
                <a:lnTo>
                  <a:pt x="3227362" y="89611"/>
                </a:lnTo>
                <a:lnTo>
                  <a:pt x="3193097" y="67056"/>
                </a:lnTo>
                <a:lnTo>
                  <a:pt x="3175508" y="42672"/>
                </a:lnTo>
                <a:lnTo>
                  <a:pt x="3243453" y="42672"/>
                </a:lnTo>
                <a:lnTo>
                  <a:pt x="3245358" y="41529"/>
                </a:lnTo>
                <a:lnTo>
                  <a:pt x="3246374" y="39497"/>
                </a:lnTo>
                <a:lnTo>
                  <a:pt x="3247517" y="37338"/>
                </a:lnTo>
                <a:lnTo>
                  <a:pt x="3248152" y="33655"/>
                </a:lnTo>
                <a:lnTo>
                  <a:pt x="3248152" y="19050"/>
                </a:lnTo>
                <a:lnTo>
                  <a:pt x="3245612" y="14351"/>
                </a:lnTo>
                <a:lnTo>
                  <a:pt x="3064256" y="14351"/>
                </a:lnTo>
                <a:lnTo>
                  <a:pt x="3064256" y="42672"/>
                </a:lnTo>
                <a:lnTo>
                  <a:pt x="3134995" y="42672"/>
                </a:lnTo>
                <a:lnTo>
                  <a:pt x="3132582" y="49911"/>
                </a:lnTo>
                <a:lnTo>
                  <a:pt x="3101086" y="79375"/>
                </a:lnTo>
                <a:lnTo>
                  <a:pt x="3061208" y="100711"/>
                </a:lnTo>
                <a:lnTo>
                  <a:pt x="3054604" y="103886"/>
                </a:lnTo>
                <a:lnTo>
                  <a:pt x="3052572" y="104902"/>
                </a:lnTo>
                <a:lnTo>
                  <a:pt x="3051962" y="106108"/>
                </a:lnTo>
                <a:lnTo>
                  <a:pt x="3051886" y="106667"/>
                </a:lnTo>
                <a:lnTo>
                  <a:pt x="3053334" y="110490"/>
                </a:lnTo>
                <a:lnTo>
                  <a:pt x="3054985" y="113919"/>
                </a:lnTo>
                <a:lnTo>
                  <a:pt x="3057652" y="118491"/>
                </a:lnTo>
                <a:lnTo>
                  <a:pt x="3059811" y="122809"/>
                </a:lnTo>
                <a:lnTo>
                  <a:pt x="3061716" y="125730"/>
                </a:lnTo>
                <a:lnTo>
                  <a:pt x="3064510" y="128778"/>
                </a:lnTo>
                <a:lnTo>
                  <a:pt x="3066288" y="129032"/>
                </a:lnTo>
                <a:lnTo>
                  <a:pt x="3068574" y="128016"/>
                </a:lnTo>
                <a:lnTo>
                  <a:pt x="3105289" y="109715"/>
                </a:lnTo>
                <a:lnTo>
                  <a:pt x="3140329" y="85979"/>
                </a:lnTo>
                <a:lnTo>
                  <a:pt x="3156077" y="67056"/>
                </a:lnTo>
                <a:lnTo>
                  <a:pt x="3159887" y="73533"/>
                </a:lnTo>
                <a:lnTo>
                  <a:pt x="3188398" y="98894"/>
                </a:lnTo>
                <a:lnTo>
                  <a:pt x="3225177" y="119621"/>
                </a:lnTo>
                <a:lnTo>
                  <a:pt x="3242310" y="126746"/>
                </a:lnTo>
                <a:lnTo>
                  <a:pt x="3244596" y="127762"/>
                </a:lnTo>
                <a:lnTo>
                  <a:pt x="3257715" y="106108"/>
                </a:lnTo>
                <a:lnTo>
                  <a:pt x="3258058" y="105156"/>
                </a:lnTo>
                <a:close/>
              </a:path>
              <a:path w="4100829" h="297180">
                <a:moveTo>
                  <a:pt x="3287776" y="148082"/>
                </a:moveTo>
                <a:lnTo>
                  <a:pt x="3285363" y="143256"/>
                </a:lnTo>
                <a:lnTo>
                  <a:pt x="3025902" y="143256"/>
                </a:lnTo>
                <a:lnTo>
                  <a:pt x="3025902" y="172466"/>
                </a:lnTo>
                <a:lnTo>
                  <a:pt x="3141472" y="172466"/>
                </a:lnTo>
                <a:lnTo>
                  <a:pt x="3141472" y="220345"/>
                </a:lnTo>
                <a:lnTo>
                  <a:pt x="3142996" y="222123"/>
                </a:lnTo>
                <a:lnTo>
                  <a:pt x="3149600" y="224409"/>
                </a:lnTo>
                <a:lnTo>
                  <a:pt x="3153664" y="224917"/>
                </a:lnTo>
                <a:lnTo>
                  <a:pt x="3163316" y="224917"/>
                </a:lnTo>
                <a:lnTo>
                  <a:pt x="3167380" y="224409"/>
                </a:lnTo>
                <a:lnTo>
                  <a:pt x="3173730" y="222123"/>
                </a:lnTo>
                <a:lnTo>
                  <a:pt x="3175254" y="220345"/>
                </a:lnTo>
                <a:lnTo>
                  <a:pt x="3175254" y="172466"/>
                </a:lnTo>
                <a:lnTo>
                  <a:pt x="3282950" y="172466"/>
                </a:lnTo>
                <a:lnTo>
                  <a:pt x="3284728" y="171323"/>
                </a:lnTo>
                <a:lnTo>
                  <a:pt x="3285871" y="169164"/>
                </a:lnTo>
                <a:lnTo>
                  <a:pt x="3287141" y="166878"/>
                </a:lnTo>
                <a:lnTo>
                  <a:pt x="3287776" y="163195"/>
                </a:lnTo>
                <a:lnTo>
                  <a:pt x="3287776" y="148082"/>
                </a:lnTo>
                <a:close/>
              </a:path>
              <a:path w="4100829" h="297180">
                <a:moveTo>
                  <a:pt x="3442843" y="32639"/>
                </a:moveTo>
                <a:lnTo>
                  <a:pt x="3409061" y="32639"/>
                </a:lnTo>
                <a:lnTo>
                  <a:pt x="3409061" y="91694"/>
                </a:lnTo>
                <a:lnTo>
                  <a:pt x="3409061" y="121285"/>
                </a:lnTo>
                <a:lnTo>
                  <a:pt x="3409061" y="178943"/>
                </a:lnTo>
                <a:lnTo>
                  <a:pt x="3345180" y="178943"/>
                </a:lnTo>
                <a:lnTo>
                  <a:pt x="3342767" y="178181"/>
                </a:lnTo>
                <a:lnTo>
                  <a:pt x="3339719" y="175641"/>
                </a:lnTo>
                <a:lnTo>
                  <a:pt x="3338957" y="172847"/>
                </a:lnTo>
                <a:lnTo>
                  <a:pt x="3338957" y="121285"/>
                </a:lnTo>
                <a:lnTo>
                  <a:pt x="3409061" y="121285"/>
                </a:lnTo>
                <a:lnTo>
                  <a:pt x="3409061" y="91694"/>
                </a:lnTo>
                <a:lnTo>
                  <a:pt x="3338957" y="91694"/>
                </a:lnTo>
                <a:lnTo>
                  <a:pt x="3338957" y="32639"/>
                </a:lnTo>
                <a:lnTo>
                  <a:pt x="3305048" y="32639"/>
                </a:lnTo>
                <a:lnTo>
                  <a:pt x="3305048" y="177419"/>
                </a:lnTo>
                <a:lnTo>
                  <a:pt x="3306318" y="180848"/>
                </a:lnTo>
                <a:lnTo>
                  <a:pt x="3308731" y="184658"/>
                </a:lnTo>
                <a:lnTo>
                  <a:pt x="3311144" y="188595"/>
                </a:lnTo>
                <a:lnTo>
                  <a:pt x="3313938" y="192024"/>
                </a:lnTo>
                <a:lnTo>
                  <a:pt x="3316986" y="195072"/>
                </a:lnTo>
                <a:lnTo>
                  <a:pt x="3320288" y="198501"/>
                </a:lnTo>
                <a:lnTo>
                  <a:pt x="3324098" y="201549"/>
                </a:lnTo>
                <a:lnTo>
                  <a:pt x="3332734" y="207137"/>
                </a:lnTo>
                <a:lnTo>
                  <a:pt x="3336671" y="208407"/>
                </a:lnTo>
                <a:lnTo>
                  <a:pt x="3430905" y="208407"/>
                </a:lnTo>
                <a:lnTo>
                  <a:pt x="3435477" y="206756"/>
                </a:lnTo>
                <a:lnTo>
                  <a:pt x="3441446" y="199771"/>
                </a:lnTo>
                <a:lnTo>
                  <a:pt x="3442805" y="195072"/>
                </a:lnTo>
                <a:lnTo>
                  <a:pt x="3442843" y="178943"/>
                </a:lnTo>
                <a:lnTo>
                  <a:pt x="3442843" y="121285"/>
                </a:lnTo>
                <a:lnTo>
                  <a:pt x="3442843" y="91694"/>
                </a:lnTo>
                <a:lnTo>
                  <a:pt x="3442843" y="32639"/>
                </a:lnTo>
                <a:close/>
              </a:path>
              <a:path w="4100829" h="297180">
                <a:moveTo>
                  <a:pt x="3525139" y="13081"/>
                </a:moveTo>
                <a:lnTo>
                  <a:pt x="3491357" y="13081"/>
                </a:lnTo>
                <a:lnTo>
                  <a:pt x="3491357" y="266319"/>
                </a:lnTo>
                <a:lnTo>
                  <a:pt x="3493008" y="268097"/>
                </a:lnTo>
                <a:lnTo>
                  <a:pt x="3496183" y="269240"/>
                </a:lnTo>
                <a:lnTo>
                  <a:pt x="3499485" y="270383"/>
                </a:lnTo>
                <a:lnTo>
                  <a:pt x="3503549" y="270891"/>
                </a:lnTo>
                <a:lnTo>
                  <a:pt x="3513328" y="270891"/>
                </a:lnTo>
                <a:lnTo>
                  <a:pt x="3517265" y="270383"/>
                </a:lnTo>
                <a:lnTo>
                  <a:pt x="3523615" y="268097"/>
                </a:lnTo>
                <a:lnTo>
                  <a:pt x="3525139" y="266319"/>
                </a:lnTo>
                <a:lnTo>
                  <a:pt x="3525139" y="13081"/>
                </a:lnTo>
                <a:close/>
              </a:path>
              <a:path w="4100829" h="297180">
                <a:moveTo>
                  <a:pt x="3731641" y="187071"/>
                </a:moveTo>
                <a:lnTo>
                  <a:pt x="3731260" y="185039"/>
                </a:lnTo>
                <a:lnTo>
                  <a:pt x="3729355" y="183515"/>
                </a:lnTo>
                <a:lnTo>
                  <a:pt x="3723856" y="178282"/>
                </a:lnTo>
                <a:lnTo>
                  <a:pt x="3695827" y="147040"/>
                </a:lnTo>
                <a:lnTo>
                  <a:pt x="3673792" y="109740"/>
                </a:lnTo>
                <a:lnTo>
                  <a:pt x="3664470" y="69723"/>
                </a:lnTo>
                <a:lnTo>
                  <a:pt x="3664458" y="31115"/>
                </a:lnTo>
                <a:lnTo>
                  <a:pt x="3628136" y="31115"/>
                </a:lnTo>
                <a:lnTo>
                  <a:pt x="3628136" y="69723"/>
                </a:lnTo>
                <a:lnTo>
                  <a:pt x="3627793" y="78371"/>
                </a:lnTo>
                <a:lnTo>
                  <a:pt x="3616490" y="118846"/>
                </a:lnTo>
                <a:lnTo>
                  <a:pt x="3592474" y="155460"/>
                </a:lnTo>
                <a:lnTo>
                  <a:pt x="3559937" y="188087"/>
                </a:lnTo>
                <a:lnTo>
                  <a:pt x="3557651" y="189865"/>
                </a:lnTo>
                <a:lnTo>
                  <a:pt x="3557270" y="191897"/>
                </a:lnTo>
                <a:lnTo>
                  <a:pt x="3578479" y="212217"/>
                </a:lnTo>
                <a:lnTo>
                  <a:pt x="3580892" y="211963"/>
                </a:lnTo>
                <a:lnTo>
                  <a:pt x="3610622" y="184594"/>
                </a:lnTo>
                <a:lnTo>
                  <a:pt x="3636391" y="151892"/>
                </a:lnTo>
                <a:lnTo>
                  <a:pt x="3648583" y="128905"/>
                </a:lnTo>
                <a:lnTo>
                  <a:pt x="3651631" y="136271"/>
                </a:lnTo>
                <a:lnTo>
                  <a:pt x="3675380" y="172085"/>
                </a:lnTo>
                <a:lnTo>
                  <a:pt x="3703701" y="202057"/>
                </a:lnTo>
                <a:lnTo>
                  <a:pt x="3713226" y="208026"/>
                </a:lnTo>
                <a:lnTo>
                  <a:pt x="3717798" y="204978"/>
                </a:lnTo>
                <a:lnTo>
                  <a:pt x="3730752" y="189357"/>
                </a:lnTo>
                <a:lnTo>
                  <a:pt x="3731641" y="187071"/>
                </a:lnTo>
                <a:close/>
              </a:path>
              <a:path w="4100829" h="297180">
                <a:moveTo>
                  <a:pt x="3829050" y="102108"/>
                </a:moveTo>
                <a:lnTo>
                  <a:pt x="3784219" y="102108"/>
                </a:lnTo>
                <a:lnTo>
                  <a:pt x="3784219" y="13081"/>
                </a:lnTo>
                <a:lnTo>
                  <a:pt x="3750437" y="13081"/>
                </a:lnTo>
                <a:lnTo>
                  <a:pt x="3750437" y="268605"/>
                </a:lnTo>
                <a:lnTo>
                  <a:pt x="3756025" y="270891"/>
                </a:lnTo>
                <a:lnTo>
                  <a:pt x="3771900" y="270891"/>
                </a:lnTo>
                <a:lnTo>
                  <a:pt x="3775837" y="270383"/>
                </a:lnTo>
                <a:lnTo>
                  <a:pt x="3779266" y="269367"/>
                </a:lnTo>
                <a:lnTo>
                  <a:pt x="3782568" y="268351"/>
                </a:lnTo>
                <a:lnTo>
                  <a:pt x="3784219" y="266573"/>
                </a:lnTo>
                <a:lnTo>
                  <a:pt x="3784219" y="131699"/>
                </a:lnTo>
                <a:lnTo>
                  <a:pt x="3829050" y="131699"/>
                </a:lnTo>
                <a:lnTo>
                  <a:pt x="3829050" y="102108"/>
                </a:lnTo>
                <a:close/>
              </a:path>
              <a:path w="4100829" h="297180">
                <a:moveTo>
                  <a:pt x="3979037" y="113919"/>
                </a:moveTo>
                <a:lnTo>
                  <a:pt x="3977259" y="106426"/>
                </a:lnTo>
                <a:lnTo>
                  <a:pt x="3971785" y="96266"/>
                </a:lnTo>
                <a:lnTo>
                  <a:pt x="3970147" y="93218"/>
                </a:lnTo>
                <a:lnTo>
                  <a:pt x="3965448" y="87630"/>
                </a:lnTo>
                <a:lnTo>
                  <a:pt x="3959479" y="83058"/>
                </a:lnTo>
                <a:lnTo>
                  <a:pt x="3953637" y="78486"/>
                </a:lnTo>
                <a:lnTo>
                  <a:pt x="3946779" y="74930"/>
                </a:lnTo>
                <a:lnTo>
                  <a:pt x="3945509" y="74536"/>
                </a:lnTo>
                <a:lnTo>
                  <a:pt x="3945509" y="114935"/>
                </a:lnTo>
                <a:lnTo>
                  <a:pt x="3945509" y="129540"/>
                </a:lnTo>
                <a:lnTo>
                  <a:pt x="3942842" y="135763"/>
                </a:lnTo>
                <a:lnTo>
                  <a:pt x="3937508" y="140843"/>
                </a:lnTo>
                <a:lnTo>
                  <a:pt x="3932301" y="145923"/>
                </a:lnTo>
                <a:lnTo>
                  <a:pt x="3924808" y="148463"/>
                </a:lnTo>
                <a:lnTo>
                  <a:pt x="3905631" y="148463"/>
                </a:lnTo>
                <a:lnTo>
                  <a:pt x="3898392" y="145923"/>
                </a:lnTo>
                <a:lnTo>
                  <a:pt x="3887724" y="135763"/>
                </a:lnTo>
                <a:lnTo>
                  <a:pt x="3885184" y="129540"/>
                </a:lnTo>
                <a:lnTo>
                  <a:pt x="3885184" y="114935"/>
                </a:lnTo>
                <a:lnTo>
                  <a:pt x="3887724" y="108712"/>
                </a:lnTo>
                <a:lnTo>
                  <a:pt x="3898392" y="98806"/>
                </a:lnTo>
                <a:lnTo>
                  <a:pt x="3905631" y="96266"/>
                </a:lnTo>
                <a:lnTo>
                  <a:pt x="3924808" y="96266"/>
                </a:lnTo>
                <a:lnTo>
                  <a:pt x="3932301" y="98806"/>
                </a:lnTo>
                <a:lnTo>
                  <a:pt x="3937508" y="103759"/>
                </a:lnTo>
                <a:lnTo>
                  <a:pt x="3942842" y="108712"/>
                </a:lnTo>
                <a:lnTo>
                  <a:pt x="3945509" y="114935"/>
                </a:lnTo>
                <a:lnTo>
                  <a:pt x="3945509" y="74536"/>
                </a:lnTo>
                <a:lnTo>
                  <a:pt x="3931412" y="70104"/>
                </a:lnTo>
                <a:lnTo>
                  <a:pt x="3923411" y="68834"/>
                </a:lnTo>
                <a:lnTo>
                  <a:pt x="3907028" y="68834"/>
                </a:lnTo>
                <a:lnTo>
                  <a:pt x="3871087" y="83058"/>
                </a:lnTo>
                <a:lnTo>
                  <a:pt x="3851656" y="113919"/>
                </a:lnTo>
                <a:lnTo>
                  <a:pt x="3851656" y="130556"/>
                </a:lnTo>
                <a:lnTo>
                  <a:pt x="3877056" y="165989"/>
                </a:lnTo>
                <a:lnTo>
                  <a:pt x="3891407" y="171831"/>
                </a:lnTo>
                <a:lnTo>
                  <a:pt x="3899027" y="174371"/>
                </a:lnTo>
                <a:lnTo>
                  <a:pt x="3907028" y="175514"/>
                </a:lnTo>
                <a:lnTo>
                  <a:pt x="3923411" y="175514"/>
                </a:lnTo>
                <a:lnTo>
                  <a:pt x="3931412" y="174371"/>
                </a:lnTo>
                <a:lnTo>
                  <a:pt x="3939032" y="171831"/>
                </a:lnTo>
                <a:lnTo>
                  <a:pt x="3946779" y="169418"/>
                </a:lnTo>
                <a:lnTo>
                  <a:pt x="3953637" y="165989"/>
                </a:lnTo>
                <a:lnTo>
                  <a:pt x="3959479" y="161417"/>
                </a:lnTo>
                <a:lnTo>
                  <a:pt x="3965448" y="156845"/>
                </a:lnTo>
                <a:lnTo>
                  <a:pt x="3970147" y="151257"/>
                </a:lnTo>
                <a:lnTo>
                  <a:pt x="3971645" y="148463"/>
                </a:lnTo>
                <a:lnTo>
                  <a:pt x="3977259" y="138049"/>
                </a:lnTo>
                <a:lnTo>
                  <a:pt x="3979037" y="130556"/>
                </a:lnTo>
                <a:lnTo>
                  <a:pt x="3979037" y="113919"/>
                </a:lnTo>
                <a:close/>
              </a:path>
              <a:path w="4100829" h="297180">
                <a:moveTo>
                  <a:pt x="3993642" y="34798"/>
                </a:moveTo>
                <a:lnTo>
                  <a:pt x="3991229" y="30099"/>
                </a:lnTo>
                <a:lnTo>
                  <a:pt x="3931412" y="30099"/>
                </a:lnTo>
                <a:lnTo>
                  <a:pt x="3931412" y="1778"/>
                </a:lnTo>
                <a:lnTo>
                  <a:pt x="3896360" y="1778"/>
                </a:lnTo>
                <a:lnTo>
                  <a:pt x="3896360" y="30099"/>
                </a:lnTo>
                <a:lnTo>
                  <a:pt x="3836670" y="30099"/>
                </a:lnTo>
                <a:lnTo>
                  <a:pt x="3836670" y="57912"/>
                </a:lnTo>
                <a:lnTo>
                  <a:pt x="3988943" y="57912"/>
                </a:lnTo>
                <a:lnTo>
                  <a:pt x="3990848" y="56896"/>
                </a:lnTo>
                <a:lnTo>
                  <a:pt x="3993134" y="52832"/>
                </a:lnTo>
                <a:lnTo>
                  <a:pt x="3993642" y="49276"/>
                </a:lnTo>
                <a:lnTo>
                  <a:pt x="3993642" y="34798"/>
                </a:lnTo>
                <a:close/>
              </a:path>
              <a:path w="4100829" h="297180">
                <a:moveTo>
                  <a:pt x="4050284" y="237744"/>
                </a:moveTo>
                <a:lnTo>
                  <a:pt x="4041457" y="207264"/>
                </a:lnTo>
                <a:lnTo>
                  <a:pt x="4040632" y="205740"/>
                </a:lnTo>
                <a:lnTo>
                  <a:pt x="4035552" y="199517"/>
                </a:lnTo>
                <a:lnTo>
                  <a:pt x="4028948" y="194310"/>
                </a:lnTo>
                <a:lnTo>
                  <a:pt x="4022471" y="189103"/>
                </a:lnTo>
                <a:lnTo>
                  <a:pt x="4016756" y="186055"/>
                </a:lnTo>
                <a:lnTo>
                  <a:pt x="4016756" y="228600"/>
                </a:lnTo>
                <a:lnTo>
                  <a:pt x="4016756" y="246888"/>
                </a:lnTo>
                <a:lnTo>
                  <a:pt x="3980815" y="268224"/>
                </a:lnTo>
                <a:lnTo>
                  <a:pt x="3973030" y="267703"/>
                </a:lnTo>
                <a:lnTo>
                  <a:pt x="3944874" y="246888"/>
                </a:lnTo>
                <a:lnTo>
                  <a:pt x="3944874" y="228600"/>
                </a:lnTo>
                <a:lnTo>
                  <a:pt x="3980815" y="207264"/>
                </a:lnTo>
                <a:lnTo>
                  <a:pt x="3988651" y="207797"/>
                </a:lnTo>
                <a:lnTo>
                  <a:pt x="4016756" y="228600"/>
                </a:lnTo>
                <a:lnTo>
                  <a:pt x="4016756" y="186055"/>
                </a:lnTo>
                <a:lnTo>
                  <a:pt x="3980815" y="178308"/>
                </a:lnTo>
                <a:lnTo>
                  <a:pt x="3974185" y="178574"/>
                </a:lnTo>
                <a:lnTo>
                  <a:pt x="3926205" y="199517"/>
                </a:lnTo>
                <a:lnTo>
                  <a:pt x="3911346" y="237744"/>
                </a:lnTo>
                <a:lnTo>
                  <a:pt x="3911346" y="246888"/>
                </a:lnTo>
                <a:lnTo>
                  <a:pt x="3913251" y="255143"/>
                </a:lnTo>
                <a:lnTo>
                  <a:pt x="3917188" y="262382"/>
                </a:lnTo>
                <a:lnTo>
                  <a:pt x="3920998" y="269748"/>
                </a:lnTo>
                <a:lnTo>
                  <a:pt x="3954907" y="292989"/>
                </a:lnTo>
                <a:lnTo>
                  <a:pt x="3980815" y="297180"/>
                </a:lnTo>
                <a:lnTo>
                  <a:pt x="3987495" y="296926"/>
                </a:lnTo>
                <a:lnTo>
                  <a:pt x="4028948" y="281178"/>
                </a:lnTo>
                <a:lnTo>
                  <a:pt x="4035552" y="275971"/>
                </a:lnTo>
                <a:lnTo>
                  <a:pt x="4040632" y="269748"/>
                </a:lnTo>
                <a:lnTo>
                  <a:pt x="4041444" y="268224"/>
                </a:lnTo>
                <a:lnTo>
                  <a:pt x="4044569" y="262382"/>
                </a:lnTo>
                <a:lnTo>
                  <a:pt x="4048379" y="255143"/>
                </a:lnTo>
                <a:lnTo>
                  <a:pt x="4050284" y="246888"/>
                </a:lnTo>
                <a:lnTo>
                  <a:pt x="4050284" y="237744"/>
                </a:lnTo>
                <a:close/>
              </a:path>
              <a:path w="4100829" h="297180">
                <a:moveTo>
                  <a:pt x="4100322" y="74041"/>
                </a:moveTo>
                <a:lnTo>
                  <a:pt x="4055491" y="74041"/>
                </a:lnTo>
                <a:lnTo>
                  <a:pt x="4055491" y="10033"/>
                </a:lnTo>
                <a:lnTo>
                  <a:pt x="4021709" y="10033"/>
                </a:lnTo>
                <a:lnTo>
                  <a:pt x="4021709" y="172339"/>
                </a:lnTo>
                <a:lnTo>
                  <a:pt x="4023233" y="174244"/>
                </a:lnTo>
                <a:lnTo>
                  <a:pt x="4029329" y="176276"/>
                </a:lnTo>
                <a:lnTo>
                  <a:pt x="4033520" y="176784"/>
                </a:lnTo>
                <a:lnTo>
                  <a:pt x="4044061" y="176784"/>
                </a:lnTo>
                <a:lnTo>
                  <a:pt x="4048125" y="176276"/>
                </a:lnTo>
                <a:lnTo>
                  <a:pt x="4051046" y="175387"/>
                </a:lnTo>
                <a:lnTo>
                  <a:pt x="4054094" y="174498"/>
                </a:lnTo>
                <a:lnTo>
                  <a:pt x="4055491" y="172593"/>
                </a:lnTo>
                <a:lnTo>
                  <a:pt x="4055491" y="102997"/>
                </a:lnTo>
                <a:lnTo>
                  <a:pt x="4100322" y="102997"/>
                </a:lnTo>
                <a:lnTo>
                  <a:pt x="4100322" y="740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0" y="9365612"/>
            <a:ext cx="6858000" cy="540385"/>
            <a:chOff x="0" y="9365612"/>
            <a:chExt cx="6858000" cy="540385"/>
          </a:xfrm>
        </p:grpSpPr>
        <p:sp>
          <p:nvSpPr>
            <p:cNvPr id="6" name="object 6"/>
            <p:cNvSpPr/>
            <p:nvPr/>
          </p:nvSpPr>
          <p:spPr>
            <a:xfrm>
              <a:off x="0" y="9365614"/>
              <a:ext cx="2160270" cy="540385"/>
            </a:xfrm>
            <a:custGeom>
              <a:avLst/>
              <a:gdLst/>
              <a:ahLst/>
              <a:cxnLst/>
              <a:rect l="l" t="t" r="r" b="b"/>
              <a:pathLst>
                <a:path w="2160270" h="540384">
                  <a:moveTo>
                    <a:pt x="2160016" y="0"/>
                  </a:moveTo>
                  <a:lnTo>
                    <a:pt x="0" y="0"/>
                  </a:lnTo>
                  <a:lnTo>
                    <a:pt x="0" y="540004"/>
                  </a:lnTo>
                  <a:lnTo>
                    <a:pt x="2160016" y="540004"/>
                  </a:lnTo>
                  <a:lnTo>
                    <a:pt x="2160016" y="0"/>
                  </a:lnTo>
                  <a:close/>
                </a:path>
              </a:pathLst>
            </a:custGeom>
            <a:solidFill>
              <a:srgbClr val="5688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0016" y="9365612"/>
              <a:ext cx="4697983" cy="54000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266" y="9503943"/>
              <a:ext cx="129857" cy="15017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30453" y="9503943"/>
              <a:ext cx="259715" cy="252729"/>
            </a:xfrm>
            <a:custGeom>
              <a:avLst/>
              <a:gdLst/>
              <a:ahLst/>
              <a:cxnLst/>
              <a:rect l="l" t="t" r="r" b="b"/>
              <a:pathLst>
                <a:path w="259715" h="252729">
                  <a:moveTo>
                    <a:pt x="133781" y="0"/>
                  </a:moveTo>
                  <a:lnTo>
                    <a:pt x="48666" y="0"/>
                  </a:lnTo>
                  <a:lnTo>
                    <a:pt x="42608" y="10020"/>
                  </a:lnTo>
                  <a:lnTo>
                    <a:pt x="22288" y="53340"/>
                  </a:lnTo>
                  <a:lnTo>
                    <a:pt x="8432" y="98259"/>
                  </a:lnTo>
                  <a:lnTo>
                    <a:pt x="368" y="153835"/>
                  </a:lnTo>
                  <a:lnTo>
                    <a:pt x="0" y="167767"/>
                  </a:lnTo>
                  <a:lnTo>
                    <a:pt x="368" y="182054"/>
                  </a:lnTo>
                  <a:lnTo>
                    <a:pt x="5842" y="223926"/>
                  </a:lnTo>
                  <a:lnTo>
                    <a:pt x="13347" y="252133"/>
                  </a:lnTo>
                  <a:lnTo>
                    <a:pt x="94602" y="252133"/>
                  </a:lnTo>
                  <a:lnTo>
                    <a:pt x="88442" y="230289"/>
                  </a:lnTo>
                  <a:lnTo>
                    <a:pt x="85648" y="219062"/>
                  </a:lnTo>
                  <a:lnTo>
                    <a:pt x="83451" y="207632"/>
                  </a:lnTo>
                  <a:lnTo>
                    <a:pt x="81838" y="195986"/>
                  </a:lnTo>
                  <a:lnTo>
                    <a:pt x="80429" y="176326"/>
                  </a:lnTo>
                  <a:lnTo>
                    <a:pt x="83426" y="169202"/>
                  </a:lnTo>
                  <a:lnTo>
                    <a:pt x="89166" y="163499"/>
                  </a:lnTo>
                  <a:lnTo>
                    <a:pt x="97028" y="159715"/>
                  </a:lnTo>
                  <a:lnTo>
                    <a:pt x="106387" y="158343"/>
                  </a:lnTo>
                  <a:lnTo>
                    <a:pt x="110578" y="158343"/>
                  </a:lnTo>
                  <a:lnTo>
                    <a:pt x="156806" y="191935"/>
                  </a:lnTo>
                  <a:lnTo>
                    <a:pt x="176542" y="236613"/>
                  </a:lnTo>
                  <a:lnTo>
                    <a:pt x="179336" y="251904"/>
                  </a:lnTo>
                  <a:lnTo>
                    <a:pt x="259334" y="251904"/>
                  </a:lnTo>
                  <a:lnTo>
                    <a:pt x="250774" y="209537"/>
                  </a:lnTo>
                  <a:lnTo>
                    <a:pt x="232613" y="171716"/>
                  </a:lnTo>
                  <a:lnTo>
                    <a:pt x="202857" y="138188"/>
                  </a:lnTo>
                  <a:lnTo>
                    <a:pt x="159588" y="108966"/>
                  </a:lnTo>
                  <a:lnTo>
                    <a:pt x="111378" y="89306"/>
                  </a:lnTo>
                  <a:lnTo>
                    <a:pt x="103771" y="85585"/>
                  </a:lnTo>
                  <a:lnTo>
                    <a:pt x="98717" y="78930"/>
                  </a:lnTo>
                  <a:lnTo>
                    <a:pt x="98717" y="70294"/>
                  </a:lnTo>
                  <a:lnTo>
                    <a:pt x="118338" y="25628"/>
                  </a:lnTo>
                  <a:lnTo>
                    <a:pt x="1337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519" y="9524885"/>
              <a:ext cx="748030" cy="21022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49821" y="9594290"/>
              <a:ext cx="108076" cy="1462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160016" y="9365614"/>
              <a:ext cx="0" cy="540385"/>
            </a:xfrm>
            <a:custGeom>
              <a:avLst/>
              <a:gdLst/>
              <a:ahLst/>
              <a:cxnLst/>
              <a:rect l="l" t="t" r="r" b="b"/>
              <a:pathLst>
                <a:path h="540384">
                  <a:moveTo>
                    <a:pt x="0" y="0"/>
                  </a:moveTo>
                  <a:lnTo>
                    <a:pt x="0" y="540002"/>
                  </a:lnTo>
                </a:path>
              </a:pathLst>
            </a:custGeom>
            <a:ln w="6350">
              <a:solidFill>
                <a:srgbClr val="0D35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7571" y="1461396"/>
            <a:ext cx="5609000" cy="7510063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65" dirty="0"/>
              <a:t>5</a:t>
            </a:fld>
            <a:endParaRPr spc="65" dirty="0"/>
          </a:p>
        </p:txBody>
      </p:sp>
      <p:sp>
        <p:nvSpPr>
          <p:cNvPr id="16" name="제목 15">
            <a:extLst>
              <a:ext uri="{FF2B5EF4-FFF2-40B4-BE49-F238E27FC236}">
                <a16:creationId xmlns:a16="http://schemas.microsoft.com/office/drawing/2014/main" id="{D4F2109C-1BD9-4EF2-9965-4F7F00147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C579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157</Words>
  <Application>Microsoft Office PowerPoint</Application>
  <PresentationFormat>A4 용지(210x297mm)</PresentationFormat>
  <Paragraphs>47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3" baseType="lpstr">
      <vt:lpstr>나눔고딕</vt:lpstr>
      <vt:lpstr>나눔고딕 ExtraBold</vt:lpstr>
      <vt:lpstr>나눔손글씨 펜</vt:lpstr>
      <vt:lpstr>나눔스퀘어</vt:lpstr>
      <vt:lpstr>맑은 고딕</vt:lpstr>
      <vt:lpstr>Calibri</vt:lpstr>
      <vt:lpstr>Times New Roman</vt:lpstr>
      <vt:lpstr>Office Theme</vt:lpstr>
      <vt:lpstr>KIRD</vt:lpstr>
      <vt:lpstr>교육일정</vt:lpstr>
      <vt:lpstr>수강신청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OWNER</dc:creator>
  <cp:lastModifiedBy>연구윤리센터</cp:lastModifiedBy>
  <cp:revision>1</cp:revision>
  <dcterms:created xsi:type="dcterms:W3CDTF">2026-03-03T06:50:37Z</dcterms:created>
  <dcterms:modified xsi:type="dcterms:W3CDTF">2026-03-03T06:52:34Z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2026-02-19T00:00:00Z</vt:filetime>
  </property>
  <property fmtid="{D5CDD505-2E9C-101B-9397-08002B2CF9AE}" pid="3" name="Creator">
    <vt:lpwstr>Microsoft® PowerPoint® 2021</vt:lpwstr>
  </property>
  <property fmtid="{D5CDD505-2E9C-101B-9397-08002B2CF9AE}" pid="4" name="LastSaved">
    <vt:filetime>2026-03-03T00:00:00Z</vt:filetime>
  </property>
</Properties>
</file>